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0" r:id="rId2"/>
  </p:sldMasterIdLst>
  <p:notesMasterIdLst>
    <p:notesMasterId r:id="rId9"/>
  </p:notesMasterIdLst>
  <p:sldIdLst>
    <p:sldId id="265" r:id="rId3"/>
    <p:sldId id="262" r:id="rId4"/>
    <p:sldId id="260" r:id="rId5"/>
    <p:sldId id="263" r:id="rId6"/>
    <p:sldId id="264" r:id="rId7"/>
    <p:sldId id="261" r:id="rId8"/>
  </p:sldIdLst>
  <p:sldSz cx="6858000" cy="9144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EB31C"/>
    <a:srgbClr val="161645"/>
    <a:srgbClr val="EFEFEF"/>
    <a:srgbClr val="E0E0E0"/>
    <a:srgbClr val="36363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varScale="1">
        <p:scale>
          <a:sx n="55" d="100"/>
          <a:sy n="55" d="100"/>
        </p:scale>
        <p:origin x="-1896" y="-96"/>
      </p:cViewPr>
      <p:guideLst>
        <p:guide orient="horz" pos="2880"/>
        <p:guide pos="216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64940A-91F0-416B-85D2-D028A215796B}" type="datetimeFigureOut">
              <a:rPr lang="en-US" smtClean="0"/>
              <a:pPr/>
              <a:t>11/20/2013</a:t>
            </a:fld>
            <a:endParaRPr lang="en-US"/>
          </a:p>
        </p:txBody>
      </p:sp>
      <p:sp>
        <p:nvSpPr>
          <p:cNvPr id="4" name="Espace réservé de l'image des diapositives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E736331-EDE4-4142-9512-5830A8EEF7D3}" type="slidenum">
              <a:rPr lang="en-US" smtClean="0"/>
              <a:pPr/>
              <a:t>‹#›</a:t>
            </a:fld>
            <a:endParaRPr lang="en-US"/>
          </a:p>
        </p:txBody>
      </p:sp>
    </p:spTree>
    <p:extLst>
      <p:ext uri="{BB962C8B-B14F-4D97-AF65-F5344CB8AC3E}">
        <p14:creationId xmlns="" xmlns:p14="http://schemas.microsoft.com/office/powerpoint/2010/main" val="3094797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spect="1" noChangeArrowheads="1" noTextEdit="1"/>
          </p:cNvSpPr>
          <p:nvPr>
            <p:ph type="sldImg"/>
          </p:nvPr>
        </p:nvSpPr>
        <p:spPr>
          <a:xfrm>
            <a:off x="2143125" y="685800"/>
            <a:ext cx="2571750" cy="3429000"/>
          </a:xfrm>
          <a:ln/>
        </p:spPr>
      </p:sp>
      <p:sp>
        <p:nvSpPr>
          <p:cNvPr id="10240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514350" y="2840568"/>
            <a:ext cx="5829300" cy="1960033"/>
          </a:xfrm>
        </p:spPr>
        <p:txBody>
          <a:bodyPr/>
          <a:lstStyle/>
          <a:p>
            <a:r>
              <a:rPr lang="fr-FR" smtClean="0"/>
              <a:t>Modifiez le style du titre</a:t>
            </a:r>
            <a:endParaRPr lang="en-US"/>
          </a:p>
        </p:txBody>
      </p:sp>
      <p:sp>
        <p:nvSpPr>
          <p:cNvPr id="3" name="Sous-titr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a:p>
        </p:txBody>
      </p:sp>
      <p:sp>
        <p:nvSpPr>
          <p:cNvPr id="4" name="Espace réservé de la date 3"/>
          <p:cNvSpPr>
            <a:spLocks noGrp="1"/>
          </p:cNvSpPr>
          <p:nvPr>
            <p:ph type="dt" sz="half" idx="10"/>
          </p:nvPr>
        </p:nvSpPr>
        <p:spPr/>
        <p:txBody>
          <a:bodyPr/>
          <a:lstStyle/>
          <a:p>
            <a:fld id="{21C4123A-42CA-4075-B672-87DF9F265329}" type="datetimeFigureOut">
              <a:rPr lang="en-US" smtClean="0"/>
              <a:pPr/>
              <a:t>11/20/2013</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6B5FB834-6538-455E-91C3-1BA53B5DDEDC}" type="slidenum">
              <a:rPr lang="en-US" smtClean="0"/>
              <a:pPr/>
              <a:t>‹#›</a:t>
            </a:fld>
            <a:endParaRPr lang="en-US"/>
          </a:p>
        </p:txBody>
      </p:sp>
    </p:spTree>
    <p:extLst>
      <p:ext uri="{BB962C8B-B14F-4D97-AF65-F5344CB8AC3E}">
        <p14:creationId xmlns="" xmlns:p14="http://schemas.microsoft.com/office/powerpoint/2010/main" val="39010090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fld id="{21C4123A-42CA-4075-B672-87DF9F265329}" type="datetimeFigureOut">
              <a:rPr lang="en-US" smtClean="0"/>
              <a:pPr/>
              <a:t>11/20/2013</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6B5FB834-6538-455E-91C3-1BA53B5DDEDC}" type="slidenum">
              <a:rPr lang="en-US" smtClean="0"/>
              <a:pPr/>
              <a:t>‹#›</a:t>
            </a:fld>
            <a:endParaRPr lang="en-US"/>
          </a:p>
        </p:txBody>
      </p:sp>
    </p:spTree>
    <p:extLst>
      <p:ext uri="{BB962C8B-B14F-4D97-AF65-F5344CB8AC3E}">
        <p14:creationId xmlns="" xmlns:p14="http://schemas.microsoft.com/office/powerpoint/2010/main" val="38804443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4972050" y="366185"/>
            <a:ext cx="1543050" cy="7802033"/>
          </a:xfrm>
        </p:spPr>
        <p:txBody>
          <a:bodyPr vert="eaVert"/>
          <a:lstStyle/>
          <a:p>
            <a:r>
              <a:rPr lang="fr-FR" smtClean="0"/>
              <a:t>Modifiez le style du titre</a:t>
            </a:r>
            <a:endParaRPr lang="en-US"/>
          </a:p>
        </p:txBody>
      </p:sp>
      <p:sp>
        <p:nvSpPr>
          <p:cNvPr id="3" name="Espace réservé du texte vertical 2"/>
          <p:cNvSpPr>
            <a:spLocks noGrp="1"/>
          </p:cNvSpPr>
          <p:nvPr>
            <p:ph type="body" orient="vert" idx="1"/>
          </p:nvPr>
        </p:nvSpPr>
        <p:spPr>
          <a:xfrm>
            <a:off x="342900" y="366185"/>
            <a:ext cx="4514850" cy="7802033"/>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fld id="{21C4123A-42CA-4075-B672-87DF9F265329}" type="datetimeFigureOut">
              <a:rPr lang="en-US" smtClean="0"/>
              <a:pPr/>
              <a:t>11/20/2013</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6B5FB834-6538-455E-91C3-1BA53B5DDEDC}" type="slidenum">
              <a:rPr lang="en-US" smtClean="0"/>
              <a:pPr/>
              <a:t>‹#›</a:t>
            </a:fld>
            <a:endParaRPr lang="en-US"/>
          </a:p>
        </p:txBody>
      </p:sp>
    </p:spTree>
    <p:extLst>
      <p:ext uri="{BB962C8B-B14F-4D97-AF65-F5344CB8AC3E}">
        <p14:creationId xmlns="" xmlns:p14="http://schemas.microsoft.com/office/powerpoint/2010/main" val="17770000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42442247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fld id="{21C4123A-42CA-4075-B672-87DF9F265329}" type="datetimeFigureOut">
              <a:rPr lang="en-US" smtClean="0"/>
              <a:pPr/>
              <a:t>11/20/2013</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6B5FB834-6538-455E-91C3-1BA53B5DDEDC}" type="slidenum">
              <a:rPr lang="en-US" smtClean="0"/>
              <a:pPr/>
              <a:t>‹#›</a:t>
            </a:fld>
            <a:endParaRPr lang="en-US"/>
          </a:p>
        </p:txBody>
      </p:sp>
    </p:spTree>
    <p:extLst>
      <p:ext uri="{BB962C8B-B14F-4D97-AF65-F5344CB8AC3E}">
        <p14:creationId xmlns="" xmlns:p14="http://schemas.microsoft.com/office/powerpoint/2010/main" val="21978666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41735" y="5875867"/>
            <a:ext cx="5829300" cy="1816100"/>
          </a:xfrm>
        </p:spPr>
        <p:txBody>
          <a:bodyPr anchor="t"/>
          <a:lstStyle>
            <a:lvl1pPr algn="l">
              <a:defRPr sz="4000" b="1" cap="all"/>
            </a:lvl1pPr>
          </a:lstStyle>
          <a:p>
            <a:r>
              <a:rPr lang="fr-FR" smtClean="0"/>
              <a:t>Modifiez le style du titre</a:t>
            </a:r>
            <a:endParaRPr lang="en-US"/>
          </a:p>
        </p:txBody>
      </p:sp>
      <p:sp>
        <p:nvSpPr>
          <p:cNvPr id="3" name="Espace réservé du texte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21C4123A-42CA-4075-B672-87DF9F265329}" type="datetimeFigureOut">
              <a:rPr lang="en-US" smtClean="0"/>
              <a:pPr/>
              <a:t>11/20/2013</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6B5FB834-6538-455E-91C3-1BA53B5DDEDC}" type="slidenum">
              <a:rPr lang="en-US" smtClean="0"/>
              <a:pPr/>
              <a:t>‹#›</a:t>
            </a:fld>
            <a:endParaRPr lang="en-US"/>
          </a:p>
        </p:txBody>
      </p:sp>
    </p:spTree>
    <p:extLst>
      <p:ext uri="{BB962C8B-B14F-4D97-AF65-F5344CB8AC3E}">
        <p14:creationId xmlns="" xmlns:p14="http://schemas.microsoft.com/office/powerpoint/2010/main" val="13419715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u contenu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4"/>
          <p:cNvSpPr>
            <a:spLocks noGrp="1"/>
          </p:cNvSpPr>
          <p:nvPr>
            <p:ph type="dt" sz="half" idx="10"/>
          </p:nvPr>
        </p:nvSpPr>
        <p:spPr/>
        <p:txBody>
          <a:bodyPr/>
          <a:lstStyle/>
          <a:p>
            <a:fld id="{21C4123A-42CA-4075-B672-87DF9F265329}" type="datetimeFigureOut">
              <a:rPr lang="en-US" smtClean="0"/>
              <a:pPr/>
              <a:t>11/20/2013</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6B5FB834-6538-455E-91C3-1BA53B5DDEDC}" type="slidenum">
              <a:rPr lang="en-US" smtClean="0"/>
              <a:pPr/>
              <a:t>‹#›</a:t>
            </a:fld>
            <a:endParaRPr lang="en-US"/>
          </a:p>
        </p:txBody>
      </p:sp>
    </p:spTree>
    <p:extLst>
      <p:ext uri="{BB962C8B-B14F-4D97-AF65-F5344CB8AC3E}">
        <p14:creationId xmlns="" xmlns:p14="http://schemas.microsoft.com/office/powerpoint/2010/main" val="1085776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en-US"/>
          </a:p>
        </p:txBody>
      </p:sp>
      <p:sp>
        <p:nvSpPr>
          <p:cNvPr id="3" name="Espace réservé du texte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texte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Espace réservé de la date 6"/>
          <p:cNvSpPr>
            <a:spLocks noGrp="1"/>
          </p:cNvSpPr>
          <p:nvPr>
            <p:ph type="dt" sz="half" idx="10"/>
          </p:nvPr>
        </p:nvSpPr>
        <p:spPr/>
        <p:txBody>
          <a:bodyPr/>
          <a:lstStyle/>
          <a:p>
            <a:fld id="{21C4123A-42CA-4075-B672-87DF9F265329}" type="datetimeFigureOut">
              <a:rPr lang="en-US" smtClean="0"/>
              <a:pPr/>
              <a:t>11/20/2013</a:t>
            </a:fld>
            <a:endParaRPr lang="en-US"/>
          </a:p>
        </p:txBody>
      </p:sp>
      <p:sp>
        <p:nvSpPr>
          <p:cNvPr id="8" name="Espace réservé du pied de page 7"/>
          <p:cNvSpPr>
            <a:spLocks noGrp="1"/>
          </p:cNvSpPr>
          <p:nvPr>
            <p:ph type="ftr" sz="quarter" idx="11"/>
          </p:nvPr>
        </p:nvSpPr>
        <p:spPr/>
        <p:txBody>
          <a:bodyPr/>
          <a:lstStyle/>
          <a:p>
            <a:endParaRPr lang="en-US"/>
          </a:p>
        </p:txBody>
      </p:sp>
      <p:sp>
        <p:nvSpPr>
          <p:cNvPr id="9" name="Espace réservé du numéro de diapositive 8"/>
          <p:cNvSpPr>
            <a:spLocks noGrp="1"/>
          </p:cNvSpPr>
          <p:nvPr>
            <p:ph type="sldNum" sz="quarter" idx="12"/>
          </p:nvPr>
        </p:nvSpPr>
        <p:spPr/>
        <p:txBody>
          <a:bodyPr/>
          <a:lstStyle/>
          <a:p>
            <a:fld id="{6B5FB834-6538-455E-91C3-1BA53B5DDEDC}" type="slidenum">
              <a:rPr lang="en-US" smtClean="0"/>
              <a:pPr/>
              <a:t>‹#›</a:t>
            </a:fld>
            <a:endParaRPr lang="en-US"/>
          </a:p>
        </p:txBody>
      </p:sp>
    </p:spTree>
    <p:extLst>
      <p:ext uri="{BB962C8B-B14F-4D97-AF65-F5344CB8AC3E}">
        <p14:creationId xmlns="" xmlns:p14="http://schemas.microsoft.com/office/powerpoint/2010/main" val="2065154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e la date 2"/>
          <p:cNvSpPr>
            <a:spLocks noGrp="1"/>
          </p:cNvSpPr>
          <p:nvPr>
            <p:ph type="dt" sz="half" idx="10"/>
          </p:nvPr>
        </p:nvSpPr>
        <p:spPr/>
        <p:txBody>
          <a:bodyPr/>
          <a:lstStyle/>
          <a:p>
            <a:fld id="{21C4123A-42CA-4075-B672-87DF9F265329}" type="datetimeFigureOut">
              <a:rPr lang="en-US" smtClean="0"/>
              <a:pPr/>
              <a:t>11/20/2013</a:t>
            </a:fld>
            <a:endParaRPr lang="en-US"/>
          </a:p>
        </p:txBody>
      </p:sp>
      <p:sp>
        <p:nvSpPr>
          <p:cNvPr id="4" name="Espace réservé du pied de page 3"/>
          <p:cNvSpPr>
            <a:spLocks noGrp="1"/>
          </p:cNvSpPr>
          <p:nvPr>
            <p:ph type="ftr" sz="quarter" idx="11"/>
          </p:nvPr>
        </p:nvSpPr>
        <p:spPr/>
        <p:txBody>
          <a:bodyPr/>
          <a:lstStyle/>
          <a:p>
            <a:endParaRPr lang="en-US"/>
          </a:p>
        </p:txBody>
      </p:sp>
      <p:sp>
        <p:nvSpPr>
          <p:cNvPr id="5" name="Espace réservé du numéro de diapositive 4"/>
          <p:cNvSpPr>
            <a:spLocks noGrp="1"/>
          </p:cNvSpPr>
          <p:nvPr>
            <p:ph type="sldNum" sz="quarter" idx="12"/>
          </p:nvPr>
        </p:nvSpPr>
        <p:spPr/>
        <p:txBody>
          <a:bodyPr/>
          <a:lstStyle/>
          <a:p>
            <a:fld id="{6B5FB834-6538-455E-91C3-1BA53B5DDEDC}" type="slidenum">
              <a:rPr lang="en-US" smtClean="0"/>
              <a:pPr/>
              <a:t>‹#›</a:t>
            </a:fld>
            <a:endParaRPr lang="en-US"/>
          </a:p>
        </p:txBody>
      </p:sp>
    </p:spTree>
    <p:extLst>
      <p:ext uri="{BB962C8B-B14F-4D97-AF65-F5344CB8AC3E}">
        <p14:creationId xmlns="" xmlns:p14="http://schemas.microsoft.com/office/powerpoint/2010/main" val="31405407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21C4123A-42CA-4075-B672-87DF9F265329}" type="datetimeFigureOut">
              <a:rPr lang="en-US" smtClean="0"/>
              <a:pPr/>
              <a:t>11/20/2013</a:t>
            </a:fld>
            <a:endParaRPr lang="en-US"/>
          </a:p>
        </p:txBody>
      </p:sp>
      <p:sp>
        <p:nvSpPr>
          <p:cNvPr id="3" name="Espace réservé du pied de page 2"/>
          <p:cNvSpPr>
            <a:spLocks noGrp="1"/>
          </p:cNvSpPr>
          <p:nvPr>
            <p:ph type="ftr" sz="quarter" idx="11"/>
          </p:nvPr>
        </p:nvSpPr>
        <p:spPr/>
        <p:txBody>
          <a:bodyPr/>
          <a:lstStyle/>
          <a:p>
            <a:endParaRPr lang="en-US"/>
          </a:p>
        </p:txBody>
      </p:sp>
      <p:sp>
        <p:nvSpPr>
          <p:cNvPr id="4" name="Espace réservé du numéro de diapositive 3"/>
          <p:cNvSpPr>
            <a:spLocks noGrp="1"/>
          </p:cNvSpPr>
          <p:nvPr>
            <p:ph type="sldNum" sz="quarter" idx="12"/>
          </p:nvPr>
        </p:nvSpPr>
        <p:spPr/>
        <p:txBody>
          <a:bodyPr/>
          <a:lstStyle/>
          <a:p>
            <a:fld id="{6B5FB834-6538-455E-91C3-1BA53B5DDEDC}" type="slidenum">
              <a:rPr lang="en-US" smtClean="0"/>
              <a:pPr/>
              <a:t>‹#›</a:t>
            </a:fld>
            <a:endParaRPr lang="en-US"/>
          </a:p>
        </p:txBody>
      </p:sp>
    </p:spTree>
    <p:extLst>
      <p:ext uri="{BB962C8B-B14F-4D97-AF65-F5344CB8AC3E}">
        <p14:creationId xmlns="" xmlns:p14="http://schemas.microsoft.com/office/powerpoint/2010/main" val="38173030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342900" y="364067"/>
            <a:ext cx="2256235" cy="1549400"/>
          </a:xfrm>
        </p:spPr>
        <p:txBody>
          <a:bodyPr anchor="b"/>
          <a:lstStyle>
            <a:lvl1pPr algn="l">
              <a:defRPr sz="2000" b="1"/>
            </a:lvl1pPr>
          </a:lstStyle>
          <a:p>
            <a:r>
              <a:rPr lang="fr-FR" smtClean="0"/>
              <a:t>Modifiez le style du titre</a:t>
            </a:r>
            <a:endParaRPr lang="en-US"/>
          </a:p>
        </p:txBody>
      </p:sp>
      <p:sp>
        <p:nvSpPr>
          <p:cNvPr id="3" name="Espace réservé du contenu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texte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21C4123A-42CA-4075-B672-87DF9F265329}" type="datetimeFigureOut">
              <a:rPr lang="en-US" smtClean="0"/>
              <a:pPr/>
              <a:t>11/20/2013</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6B5FB834-6538-455E-91C3-1BA53B5DDEDC}" type="slidenum">
              <a:rPr lang="en-US" smtClean="0"/>
              <a:pPr/>
              <a:t>‹#›</a:t>
            </a:fld>
            <a:endParaRPr lang="en-US"/>
          </a:p>
        </p:txBody>
      </p:sp>
    </p:spTree>
    <p:extLst>
      <p:ext uri="{BB962C8B-B14F-4D97-AF65-F5344CB8AC3E}">
        <p14:creationId xmlns="" xmlns:p14="http://schemas.microsoft.com/office/powerpoint/2010/main" val="5753335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344216" y="6400800"/>
            <a:ext cx="4114800" cy="755651"/>
          </a:xfrm>
        </p:spPr>
        <p:txBody>
          <a:bodyPr anchor="b"/>
          <a:lstStyle>
            <a:lvl1pPr algn="l">
              <a:defRPr sz="2000" b="1"/>
            </a:lvl1pPr>
          </a:lstStyle>
          <a:p>
            <a:r>
              <a:rPr lang="fr-FR" smtClean="0"/>
              <a:t>Modifiez le style du titre</a:t>
            </a:r>
            <a:endParaRPr lang="en-US"/>
          </a:p>
        </p:txBody>
      </p:sp>
      <p:sp>
        <p:nvSpPr>
          <p:cNvPr id="3" name="Espace réservé pour une image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21C4123A-42CA-4075-B672-87DF9F265329}" type="datetimeFigureOut">
              <a:rPr lang="en-US" smtClean="0"/>
              <a:pPr/>
              <a:t>11/20/2013</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6B5FB834-6538-455E-91C3-1BA53B5DDEDC}" type="slidenum">
              <a:rPr lang="en-US" smtClean="0"/>
              <a:pPr/>
              <a:t>‹#›</a:t>
            </a:fld>
            <a:endParaRPr lang="en-US"/>
          </a:p>
        </p:txBody>
      </p:sp>
    </p:spTree>
    <p:extLst>
      <p:ext uri="{BB962C8B-B14F-4D97-AF65-F5344CB8AC3E}">
        <p14:creationId xmlns="" xmlns:p14="http://schemas.microsoft.com/office/powerpoint/2010/main" val="9809086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www.showeet.com/" TargetMode="External"/><Relationship Id="rId7"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hyperlink" Target="http://www.showeet.com/terms-of-use/" TargetMode="External"/><Relationship Id="rId5" Type="http://schemas.openxmlformats.org/officeDocument/2006/relationships/hyperlink" Target="http://creativecommons.org/licenses/by-nc-sa/3.0/" TargetMode="External"/><Relationship Id="rId10" Type="http://schemas.openxmlformats.org/officeDocument/2006/relationships/image" Target="../media/image5.png"/><Relationship Id="rId4" Type="http://schemas.openxmlformats.org/officeDocument/2006/relationships/image" Target="../media/image1.png"/><Relationship Id="rId9"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fr-FR" smtClean="0"/>
              <a:t>Modifiez le style du titre</a:t>
            </a:r>
            <a:endParaRPr lang="en-US"/>
          </a:p>
        </p:txBody>
      </p:sp>
      <p:sp>
        <p:nvSpPr>
          <p:cNvPr id="3" name="Espace réservé du texte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21C4123A-42CA-4075-B672-87DF9F265329}" type="datetimeFigureOut">
              <a:rPr lang="en-US" smtClean="0"/>
              <a:pPr/>
              <a:t>11/20/2013</a:t>
            </a:fld>
            <a:endParaRPr lang="en-US"/>
          </a:p>
        </p:txBody>
      </p:sp>
      <p:sp>
        <p:nvSpPr>
          <p:cNvPr id="5" name="Espace réservé du pied de page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Espace réservé du numéro de diapositive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6B5FB834-6538-455E-91C3-1BA53B5DDEDC}" type="slidenum">
              <a:rPr lang="en-US" smtClean="0"/>
              <a:pPr/>
              <a:t>‹#›</a:t>
            </a:fld>
            <a:endParaRPr lang="en-US"/>
          </a:p>
        </p:txBody>
      </p:sp>
      <p:sp>
        <p:nvSpPr>
          <p:cNvPr id="8" name="Rectangle 7"/>
          <p:cNvSpPr/>
          <p:nvPr userDrawn="1"/>
        </p:nvSpPr>
        <p:spPr>
          <a:xfrm rot="5400000">
            <a:off x="6148383" y="8085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 xmlns:p14="http://schemas.microsoft.com/office/powerpoint/2010/main" val="3588215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8" name="Rectangle 2"/>
          <p:cNvSpPr>
            <a:spLocks noChangeArrowheads="1"/>
          </p:cNvSpPr>
          <p:nvPr userDrawn="1"/>
        </p:nvSpPr>
        <p:spPr bwMode="auto">
          <a:xfrm>
            <a:off x="0" y="0"/>
            <a:ext cx="6858000" cy="9144000"/>
          </a:xfrm>
          <a:prstGeom prst="rect">
            <a:avLst/>
          </a:prstGeom>
          <a:gradFill>
            <a:gsLst>
              <a:gs pos="0">
                <a:schemeClr val="lt1">
                  <a:tint val="40000"/>
                  <a:satMod val="350000"/>
                </a:schemeClr>
              </a:gs>
              <a:gs pos="40000">
                <a:schemeClr val="lt1">
                  <a:tint val="45000"/>
                  <a:shade val="99000"/>
                  <a:satMod val="350000"/>
                </a:schemeClr>
              </a:gs>
              <a:gs pos="100000">
                <a:schemeClr val="bg1">
                  <a:lumMod val="85000"/>
                </a:schemeClr>
              </a:gs>
            </a:gsLst>
          </a:gradFill>
          <a:ln w="9525">
            <a:solidFill>
              <a:schemeClr val="bg1"/>
            </a:solidFill>
            <a:miter lim="800000"/>
            <a:headEnd/>
            <a:tailEnd/>
          </a:ln>
          <a:effectLst/>
        </p:spPr>
        <p:style>
          <a:lnRef idx="0">
            <a:scrgbClr r="0" g="0" b="0"/>
          </a:lnRef>
          <a:fillRef idx="1002">
            <a:schemeClr val="lt1"/>
          </a:fillRef>
          <a:effectRef idx="0">
            <a:scrgbClr r="0" g="0" b="0"/>
          </a:effectRef>
          <a:fontRef idx="major"/>
        </p:style>
        <p:txBody>
          <a:bodyPr wrap="none" anchor="ctr"/>
          <a:lstStyle/>
          <a:p>
            <a:endParaRPr lang="fr-FR">
              <a:solidFill>
                <a:prstClr val="black"/>
              </a:solidFill>
            </a:endParaRPr>
          </a:p>
        </p:txBody>
      </p:sp>
      <p:sp>
        <p:nvSpPr>
          <p:cNvPr id="33" name="Rectangle 32"/>
          <p:cNvSpPr/>
          <p:nvPr userDrawn="1"/>
        </p:nvSpPr>
        <p:spPr>
          <a:xfrm>
            <a:off x="188641" y="4716016"/>
            <a:ext cx="2098279" cy="331674"/>
          </a:xfrm>
          <a:prstGeom prst="rect">
            <a:avLst/>
          </a:prstGeom>
          <a:gradFill rotWithShape="1">
            <a:gsLst>
              <a:gs pos="0">
                <a:srgbClr val="C0504D">
                  <a:tint val="50000"/>
                  <a:satMod val="300000"/>
                </a:srgbClr>
              </a:gs>
              <a:gs pos="35000">
                <a:srgbClr val="C0504D">
                  <a:tint val="37000"/>
                  <a:satMod val="300000"/>
                </a:srgbClr>
              </a:gs>
              <a:gs pos="100000">
                <a:srgbClr val="C0504D">
                  <a:tint val="15000"/>
                  <a:satMod val="350000"/>
                </a:srgbClr>
              </a:gs>
            </a:gsLst>
            <a:lin ang="16200000" scaled="1"/>
          </a:gra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a:ea typeface="+mn-ea"/>
              <a:cs typeface="+mn-cs"/>
            </a:endParaRPr>
          </a:p>
        </p:txBody>
      </p:sp>
      <p:sp>
        <p:nvSpPr>
          <p:cNvPr id="81933" name="Line 13"/>
          <p:cNvSpPr>
            <a:spLocks noChangeShapeType="1"/>
          </p:cNvSpPr>
          <p:nvPr userDrawn="1"/>
        </p:nvSpPr>
        <p:spPr bwMode="auto">
          <a:xfrm>
            <a:off x="2511029" y="1883834"/>
            <a:ext cx="0" cy="5952067"/>
          </a:xfrm>
          <a:prstGeom prst="line">
            <a:avLst/>
          </a:prstGeom>
          <a:noFill/>
          <a:ln w="9525">
            <a:solidFill>
              <a:srgbClr val="C0C0C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defTabSz="457200" fontAlgn="base">
              <a:spcBef>
                <a:spcPct val="0"/>
              </a:spcBef>
              <a:spcAft>
                <a:spcPct val="0"/>
              </a:spcAft>
            </a:pPr>
            <a:endParaRPr lang="en-US">
              <a:solidFill>
                <a:srgbClr val="000000"/>
              </a:solidFill>
            </a:endParaRPr>
          </a:p>
        </p:txBody>
      </p:sp>
      <p:sp>
        <p:nvSpPr>
          <p:cNvPr id="81937" name="Rectangle 17"/>
          <p:cNvSpPr>
            <a:spLocks noChangeArrowheads="1"/>
          </p:cNvSpPr>
          <p:nvPr userDrawn="1"/>
        </p:nvSpPr>
        <p:spPr bwMode="auto">
          <a:xfrm>
            <a:off x="225031" y="2095502"/>
            <a:ext cx="2124075" cy="120032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defTabSz="457200" fontAlgn="base">
              <a:spcBef>
                <a:spcPct val="0"/>
              </a:spcBef>
              <a:spcAft>
                <a:spcPct val="0"/>
              </a:spcAft>
            </a:pPr>
            <a:r>
              <a:rPr lang="en-GB" b="1" dirty="0">
                <a:solidFill>
                  <a:srgbClr val="2D2D8A">
                    <a:lumMod val="50000"/>
                  </a:srgbClr>
                </a:solidFill>
              </a:rPr>
              <a:t>You can use this PowerPoint </a:t>
            </a:r>
            <a:r>
              <a:rPr lang="en-GB" b="1" dirty="0" smtClean="0">
                <a:solidFill>
                  <a:srgbClr val="9EB31C"/>
                </a:solidFill>
              </a:rPr>
              <a:t>diagram </a:t>
            </a:r>
            <a:r>
              <a:rPr lang="en-GB" b="1" dirty="0" smtClean="0">
                <a:solidFill>
                  <a:srgbClr val="2D2D8A">
                    <a:lumMod val="50000"/>
                  </a:srgbClr>
                </a:solidFill>
              </a:rPr>
              <a:t>for your own use.</a:t>
            </a:r>
            <a:endParaRPr lang="en-GB" b="1" dirty="0">
              <a:solidFill>
                <a:srgbClr val="2D2D8A">
                  <a:lumMod val="50000"/>
                </a:srgbClr>
              </a:solidFill>
            </a:endParaRPr>
          </a:p>
        </p:txBody>
      </p:sp>
      <p:sp>
        <p:nvSpPr>
          <p:cNvPr id="81942" name="Espace réservé du titre 1"/>
          <p:cNvSpPr>
            <a:spLocks/>
          </p:cNvSpPr>
          <p:nvPr/>
        </p:nvSpPr>
        <p:spPr bwMode="auto">
          <a:xfrm>
            <a:off x="342900" y="87844"/>
            <a:ext cx="6172200" cy="87418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p>
            <a:pPr fontAlgn="base">
              <a:spcBef>
                <a:spcPct val="0"/>
              </a:spcBef>
              <a:spcAft>
                <a:spcPct val="0"/>
              </a:spcAft>
            </a:pPr>
            <a:r>
              <a:rPr lang="en-US" sz="3600" b="1" dirty="0">
                <a:solidFill>
                  <a:srgbClr val="2D2D8A">
                    <a:lumMod val="50000"/>
                  </a:srgbClr>
                </a:solidFill>
              </a:rPr>
              <a:t>Conditions of use</a:t>
            </a:r>
            <a:endParaRPr lang="fr-FR" sz="3600" b="1" dirty="0">
              <a:solidFill>
                <a:srgbClr val="2D2D8A">
                  <a:lumMod val="50000"/>
                </a:srgbClr>
              </a:solidFill>
            </a:endParaRPr>
          </a:p>
        </p:txBody>
      </p:sp>
      <p:sp>
        <p:nvSpPr>
          <p:cNvPr id="26" name="Rectangle 10"/>
          <p:cNvSpPr>
            <a:spLocks noChangeArrowheads="1"/>
          </p:cNvSpPr>
          <p:nvPr userDrawn="1"/>
        </p:nvSpPr>
        <p:spPr bwMode="auto">
          <a:xfrm>
            <a:off x="419026" y="8559197"/>
            <a:ext cx="1931939" cy="553998"/>
          </a:xfrm>
          <a:prstGeom prst="rect">
            <a:avLst/>
          </a:prstGeom>
          <a:noFill/>
          <a:ln w="9525">
            <a:noFill/>
            <a:miter lim="800000"/>
            <a:headEnd/>
            <a:tailEnd/>
          </a:ln>
          <a:effectLst/>
        </p:spPr>
        <p:txBody>
          <a:bodyPr wrap="none" anchor="ctr">
            <a:spAutoFit/>
          </a:bodyPr>
          <a:lstStyle/>
          <a:p>
            <a:r>
              <a:rPr lang="fr-FR" sz="1000" dirty="0">
                <a:solidFill>
                  <a:prstClr val="black"/>
                </a:solidFill>
                <a:hlinkClick r:id="rId3"/>
              </a:rPr>
              <a:t>http://</a:t>
            </a:r>
            <a:r>
              <a:rPr lang="fr-FR" sz="1000" dirty="0" smtClean="0">
                <a:solidFill>
                  <a:prstClr val="black"/>
                </a:solidFill>
                <a:hlinkClick r:id="rId3"/>
              </a:rPr>
              <a:t>www.showeet.com</a:t>
            </a:r>
            <a:endParaRPr lang="fr-FR" sz="1000" dirty="0" smtClean="0">
              <a:solidFill>
                <a:prstClr val="black"/>
              </a:solidFill>
            </a:endParaRPr>
          </a:p>
          <a:p>
            <a:endParaRPr lang="fr-FR" sz="1000" dirty="0">
              <a:solidFill>
                <a:prstClr val="black"/>
              </a:solidFill>
            </a:endParaRPr>
          </a:p>
          <a:p>
            <a:r>
              <a:rPr lang="fr-FR" sz="1000" dirty="0" smtClean="0">
                <a:solidFill>
                  <a:prstClr val="black"/>
                </a:solidFill>
              </a:rPr>
              <a:t>Contact: Showeet@ymail.com </a:t>
            </a:r>
            <a:endParaRPr lang="fr-FR" sz="1000" dirty="0">
              <a:solidFill>
                <a:prstClr val="black"/>
              </a:solidFill>
            </a:endParaRPr>
          </a:p>
        </p:txBody>
      </p:sp>
      <p:pic>
        <p:nvPicPr>
          <p:cNvPr id="27" name="Image 26"/>
          <p:cNvPicPr>
            <a:picLocks noChangeAspect="1"/>
          </p:cNvPicPr>
          <p:nvPr userDrawn="1"/>
        </p:nvPicPr>
        <p:blipFill>
          <a:blip r:embed="rId4">
            <a:extLst>
              <a:ext uri="{28A0092B-C50C-407E-A947-70E740481C1C}">
                <a14:useLocalDpi xmlns="" xmlns:a14="http://schemas.microsoft.com/office/drawing/2010/main" val="0"/>
              </a:ext>
            </a:extLst>
          </a:blip>
          <a:stretch>
            <a:fillRect/>
          </a:stretch>
        </p:blipFill>
        <p:spPr>
          <a:xfrm>
            <a:off x="116632" y="7880764"/>
            <a:ext cx="2324100" cy="962025"/>
          </a:xfrm>
          <a:prstGeom prst="rect">
            <a:avLst/>
          </a:prstGeom>
        </p:spPr>
      </p:pic>
      <p:sp>
        <p:nvSpPr>
          <p:cNvPr id="2" name="Rectangle 1"/>
          <p:cNvSpPr/>
          <p:nvPr userDrawn="1"/>
        </p:nvSpPr>
        <p:spPr>
          <a:xfrm>
            <a:off x="225031" y="3724251"/>
            <a:ext cx="2215701" cy="1323439"/>
          </a:xfrm>
          <a:prstGeom prst="rect">
            <a:avLst/>
          </a:prstGeom>
        </p:spPr>
        <p:txBody>
          <a:bodyPr wrap="square">
            <a:spAutoFit/>
          </a:bodyPr>
          <a:lstStyle/>
          <a:p>
            <a:r>
              <a:rPr lang="en-US" sz="1400" dirty="0" smtClean="0">
                <a:solidFill>
                  <a:prstClr val="black"/>
                </a:solidFill>
              </a:rPr>
              <a:t>The copyright statement we require you to include when you use our material is:</a:t>
            </a:r>
          </a:p>
          <a:p>
            <a:r>
              <a:rPr lang="en-US" sz="1200" dirty="0" smtClean="0">
                <a:solidFill>
                  <a:srgbClr val="C00000"/>
                </a:solidFill>
              </a:rPr>
              <a:t/>
            </a:r>
            <a:br>
              <a:rPr lang="en-US" sz="1200" dirty="0" smtClean="0">
                <a:solidFill>
                  <a:srgbClr val="C00000"/>
                </a:solidFill>
              </a:rPr>
            </a:br>
            <a:r>
              <a:rPr lang="en-US" sz="1200" dirty="0" smtClean="0">
                <a:solidFill>
                  <a:srgbClr val="C00000"/>
                </a:solidFill>
              </a:rPr>
              <a:t>© Copyright Showeet.com</a:t>
            </a:r>
            <a:endParaRPr lang="en-GB" sz="1200" b="1" dirty="0">
              <a:solidFill>
                <a:srgbClr val="C00000"/>
              </a:solidFill>
            </a:endParaRPr>
          </a:p>
        </p:txBody>
      </p:sp>
      <p:sp>
        <p:nvSpPr>
          <p:cNvPr id="74" name="Rectangle 6"/>
          <p:cNvSpPr>
            <a:spLocks noChangeArrowheads="1"/>
          </p:cNvSpPr>
          <p:nvPr userDrawn="1"/>
        </p:nvSpPr>
        <p:spPr bwMode="auto">
          <a:xfrm>
            <a:off x="3354422" y="8643966"/>
            <a:ext cx="5003800" cy="244475"/>
          </a:xfrm>
          <a:prstGeom prst="rect">
            <a:avLst/>
          </a:prstGeom>
          <a:noFill/>
          <a:ln w="9525">
            <a:noFill/>
            <a:miter lim="800000"/>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dirty="0">
                <a:ln>
                  <a:noFill/>
                </a:ln>
                <a:solidFill>
                  <a:prstClr val="black"/>
                </a:solidFill>
                <a:effectLst/>
                <a:uLnTx/>
                <a:uFillTx/>
                <a:hlinkClick r:id="rId5"/>
              </a:rPr>
              <a:t>http://creativecommons.org/licenses/by-nc-sa/3.0</a:t>
            </a:r>
            <a:r>
              <a:rPr kumimoji="0" lang="fr-FR" sz="1000" b="0" i="0" u="none" strike="noStrike" kern="0" cap="none" spc="0" normalizeH="0" baseline="0" noProof="0" dirty="0" smtClean="0">
                <a:ln>
                  <a:noFill/>
                </a:ln>
                <a:solidFill>
                  <a:prstClr val="black"/>
                </a:solidFill>
                <a:effectLst/>
                <a:uLnTx/>
                <a:uFillTx/>
                <a:hlinkClick r:id="rId5"/>
              </a:rPr>
              <a:t>/</a:t>
            </a:r>
            <a:r>
              <a:rPr kumimoji="0" lang="fr-FR" sz="1000" b="0" i="0" u="none" strike="noStrike" kern="0" cap="none" spc="0" normalizeH="0" baseline="0" noProof="0" dirty="0" smtClean="0">
                <a:ln>
                  <a:noFill/>
                </a:ln>
                <a:solidFill>
                  <a:prstClr val="black"/>
                </a:solidFill>
                <a:effectLst/>
                <a:uLnTx/>
                <a:uFillTx/>
              </a:rPr>
              <a:t> </a:t>
            </a:r>
            <a:endParaRPr kumimoji="0" lang="fr-FR" sz="1000" b="0" i="0" u="none" strike="noStrike" kern="0" cap="none" spc="0" normalizeH="0" baseline="0" noProof="0" dirty="0">
              <a:ln>
                <a:noFill/>
              </a:ln>
              <a:solidFill>
                <a:prstClr val="black"/>
              </a:solidFill>
              <a:effectLst/>
              <a:uLnTx/>
              <a:uFillTx/>
            </a:endParaRPr>
          </a:p>
        </p:txBody>
      </p:sp>
      <p:sp>
        <p:nvSpPr>
          <p:cNvPr id="75" name="Rectangle 15"/>
          <p:cNvSpPr>
            <a:spLocks noChangeArrowheads="1"/>
          </p:cNvSpPr>
          <p:nvPr userDrawn="1"/>
        </p:nvSpPr>
        <p:spPr bwMode="auto">
          <a:xfrm>
            <a:off x="3066588" y="2095622"/>
            <a:ext cx="3791412" cy="6521016"/>
          </a:xfrm>
          <a:prstGeom prst="rect">
            <a:avLst/>
          </a:prstGeom>
          <a:noFill/>
          <a:ln w="9525">
            <a:noFill/>
            <a:miter lim="800000"/>
            <a:headEnd/>
            <a:tailEnd/>
          </a:ln>
          <a:effec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161645"/>
                </a:solidFill>
                <a:effectLst/>
                <a:uLnTx/>
                <a:uFillTx/>
              </a:rPr>
              <a:t>With the use of this free </a:t>
            </a:r>
            <a:r>
              <a:rPr kumimoji="0" lang="en-US" sz="1600" b="1" i="0" u="none" strike="noStrike" kern="0" cap="none" spc="0" normalizeH="0" baseline="0" noProof="0" dirty="0" smtClean="0">
                <a:ln>
                  <a:noFill/>
                </a:ln>
                <a:solidFill>
                  <a:srgbClr val="9EB31C"/>
                </a:solidFill>
                <a:effectLst/>
                <a:uLnTx/>
                <a:uFillTx/>
              </a:rPr>
              <a:t>diagram</a:t>
            </a:r>
            <a:r>
              <a:rPr kumimoji="0" lang="en-US" sz="1600" b="1" i="0" u="none" strike="noStrike" kern="0" cap="none" spc="0" normalizeH="0" baseline="0" noProof="0" dirty="0" smtClean="0">
                <a:ln>
                  <a:noFill/>
                </a:ln>
                <a:solidFill>
                  <a:srgbClr val="161645"/>
                </a:solidFill>
                <a:effectLst/>
                <a:uLnTx/>
                <a:uFillTx/>
              </a:rPr>
              <a:t> you </a:t>
            </a:r>
            <a:r>
              <a:rPr kumimoji="0" lang="en-US" sz="1600" b="1" i="0" u="none" strike="noStrike" kern="0" cap="none" spc="0" normalizeH="0" baseline="0" noProof="0" dirty="0">
                <a:ln>
                  <a:noFill/>
                </a:ln>
                <a:solidFill>
                  <a:srgbClr val="161645"/>
                </a:solidFill>
                <a:effectLst/>
                <a:uLnTx/>
                <a:uFillTx/>
              </a:rPr>
              <a:t>accept the following use and license conditions.</a:t>
            </a:r>
            <a:endParaRPr kumimoji="0" lang="en-US" sz="1000" b="0" i="0" u="none" strike="noStrike" kern="0" cap="none" spc="0" normalizeH="0" baseline="0" noProof="0" dirty="0">
              <a:ln>
                <a:noFill/>
              </a:ln>
              <a:solidFill>
                <a:srgbClr val="161645"/>
              </a:solidFill>
              <a:effectLst/>
              <a:uLnTx/>
              <a:uFillTx/>
            </a:endParaRPr>
          </a:p>
          <a:p>
            <a:pPr marL="0" marR="0" lvl="0" indent="0" defTabSz="914400" eaLnBrk="1" fontAlgn="auto" latinLnBrk="0" hangingPunct="1">
              <a:lnSpc>
                <a:spcPct val="100000"/>
              </a:lnSpc>
              <a:spcBef>
                <a:spcPct val="50000"/>
              </a:spcBef>
              <a:spcAft>
                <a:spcPts val="0"/>
              </a:spcAft>
              <a:buClrTx/>
              <a:buSzTx/>
              <a:buFontTx/>
              <a:buNone/>
              <a:tabLst/>
              <a:defRPr/>
            </a:pPr>
            <a:endParaRPr kumimoji="0" lang="en-US" sz="400" b="0" i="0" u="none" strike="noStrike" kern="0" cap="none" spc="0" normalizeH="0" baseline="0" noProof="0" dirty="0">
              <a:ln>
                <a:noFill/>
              </a:ln>
              <a:solidFill>
                <a:srgbClr val="161645"/>
              </a:solidFill>
              <a:effectLst/>
              <a:uLnTx/>
              <a:uFillTx/>
            </a:endParaRPr>
          </a:p>
          <a:p>
            <a:pPr marL="0" marR="0" lvl="0" indent="0" defTabSz="914400" eaLnBrk="1" fontAlgn="auto" latinLnBrk="0" hangingPunct="1">
              <a:lnSpc>
                <a:spcPct val="100000"/>
              </a:lnSpc>
              <a:spcBef>
                <a:spcPct val="50000"/>
              </a:spcBef>
              <a:spcAft>
                <a:spcPts val="0"/>
              </a:spcAft>
              <a:buClrTx/>
              <a:buSzTx/>
              <a:buFontTx/>
              <a:buNone/>
              <a:tabLst/>
              <a:defRPr/>
            </a:pPr>
            <a:r>
              <a:rPr kumimoji="0" lang="en-US" sz="1200" b="0" i="0" u="none" strike="noStrike" kern="0" cap="none" spc="0" normalizeH="0" baseline="0" noProof="0" dirty="0">
                <a:ln>
                  <a:noFill/>
                </a:ln>
                <a:solidFill>
                  <a:srgbClr val="161645"/>
                </a:solidFill>
                <a:effectLst/>
                <a:uLnTx/>
                <a:uFillTx/>
              </a:rPr>
              <a:t>You are free:</a:t>
            </a:r>
          </a:p>
          <a:p>
            <a:pPr marL="0" marR="0" lvl="0" indent="0" defTabSz="914400" eaLnBrk="1" fontAlgn="auto" latinLnBrk="0" hangingPunct="1">
              <a:lnSpc>
                <a:spcPct val="100000"/>
              </a:lnSpc>
              <a:spcBef>
                <a:spcPct val="50000"/>
              </a:spcBef>
              <a:spcAft>
                <a:spcPts val="0"/>
              </a:spcAft>
              <a:buClrTx/>
              <a:buSzTx/>
              <a:buFontTx/>
              <a:buNone/>
              <a:tabLst/>
              <a:defRPr/>
            </a:pPr>
            <a:endParaRPr kumimoji="0" lang="en-US" sz="800" b="0" i="0" u="none" strike="noStrike" kern="0" cap="none" spc="0" normalizeH="0" baseline="0" noProof="0" dirty="0">
              <a:ln>
                <a:noFill/>
              </a:ln>
              <a:solidFill>
                <a:srgbClr val="161645"/>
              </a:solidFill>
              <a:effectLst/>
              <a:uLnTx/>
              <a:uFillTx/>
            </a:endParaRPr>
          </a:p>
          <a:p>
            <a:pPr marL="0" marR="0" lvl="0" indent="0" defTabSz="914400" eaLnBrk="1" fontAlgn="auto" latinLnBrk="0" hangingPunct="1">
              <a:lnSpc>
                <a:spcPct val="100000"/>
              </a:lnSpc>
              <a:spcBef>
                <a:spcPct val="50000"/>
              </a:spcBef>
              <a:spcAft>
                <a:spcPts val="0"/>
              </a:spcAft>
              <a:buClrTx/>
              <a:buSzTx/>
              <a:buFontTx/>
              <a:buNone/>
              <a:tabLst/>
              <a:defRPr/>
            </a:pPr>
            <a:r>
              <a:rPr kumimoji="0" lang="en-US" sz="1400" b="1" i="0" u="none" strike="noStrike" kern="0" cap="none" spc="0" normalizeH="0" baseline="0" noProof="0" dirty="0">
                <a:ln>
                  <a:noFill/>
                </a:ln>
                <a:solidFill>
                  <a:srgbClr val="161645"/>
                </a:solidFill>
                <a:effectLst/>
                <a:uLnTx/>
                <a:uFillTx/>
              </a:rPr>
              <a:t>To Share</a:t>
            </a:r>
            <a:r>
              <a:rPr kumimoji="0" lang="en-US" sz="1200" b="0" i="0" u="none" strike="noStrike" kern="0" cap="none" spc="0" normalizeH="0" baseline="0" noProof="0" dirty="0">
                <a:ln>
                  <a:noFill/>
                </a:ln>
                <a:solidFill>
                  <a:srgbClr val="161645"/>
                </a:solidFill>
                <a:effectLst/>
                <a:uLnTx/>
                <a:uFillTx/>
              </a:rPr>
              <a:t> — to copy, distribute and transmit the work</a:t>
            </a:r>
          </a:p>
          <a:p>
            <a:pPr marL="0" marR="0" lvl="0" indent="0" defTabSz="914400" eaLnBrk="1" fontAlgn="auto" latinLnBrk="0" hangingPunct="1">
              <a:lnSpc>
                <a:spcPct val="100000"/>
              </a:lnSpc>
              <a:spcBef>
                <a:spcPct val="50000"/>
              </a:spcBef>
              <a:spcAft>
                <a:spcPts val="0"/>
              </a:spcAft>
              <a:buClrTx/>
              <a:buSzTx/>
              <a:buFontTx/>
              <a:buNone/>
              <a:tabLst/>
              <a:defRPr/>
            </a:pPr>
            <a:r>
              <a:rPr kumimoji="0" lang="en-US" sz="1400" b="1" i="0" u="none" strike="noStrike" kern="0" cap="none" spc="0" normalizeH="0" baseline="0" noProof="0" dirty="0" smtClean="0">
                <a:ln>
                  <a:noFill/>
                </a:ln>
                <a:solidFill>
                  <a:srgbClr val="161645"/>
                </a:solidFill>
                <a:effectLst/>
                <a:uLnTx/>
                <a:uFillTx/>
              </a:rPr>
              <a:t>To </a:t>
            </a:r>
            <a:r>
              <a:rPr kumimoji="0" lang="en-US" sz="1400" b="1" i="0" u="none" strike="noStrike" kern="0" cap="none" spc="0" normalizeH="0" baseline="0" noProof="0" dirty="0">
                <a:ln>
                  <a:noFill/>
                </a:ln>
                <a:solidFill>
                  <a:srgbClr val="161645"/>
                </a:solidFill>
                <a:effectLst/>
                <a:uLnTx/>
                <a:uFillTx/>
              </a:rPr>
              <a:t>Remix </a:t>
            </a:r>
            <a:r>
              <a:rPr kumimoji="0" lang="en-US" sz="1200" b="0" i="0" u="none" strike="noStrike" kern="0" cap="none" spc="0" normalizeH="0" baseline="0" noProof="0" dirty="0">
                <a:ln>
                  <a:noFill/>
                </a:ln>
                <a:solidFill>
                  <a:srgbClr val="161645"/>
                </a:solidFill>
                <a:effectLst/>
                <a:uLnTx/>
                <a:uFillTx/>
              </a:rPr>
              <a:t>— to adapt the work</a:t>
            </a:r>
          </a:p>
          <a:p>
            <a:pPr marL="0" marR="0" lvl="0" indent="0" defTabSz="914400" eaLnBrk="1" fontAlgn="auto" latinLnBrk="0" hangingPunct="1">
              <a:lnSpc>
                <a:spcPct val="100000"/>
              </a:lnSpc>
              <a:spcBef>
                <a:spcPct val="50000"/>
              </a:spcBef>
              <a:spcAft>
                <a:spcPts val="0"/>
              </a:spcAft>
              <a:buClrTx/>
              <a:buSzTx/>
              <a:buFontTx/>
              <a:buNone/>
              <a:tabLst/>
              <a:defRPr/>
            </a:pPr>
            <a:endParaRPr kumimoji="0" lang="en-US" sz="600" b="0" i="0" u="none" strike="noStrike" kern="0" cap="none" spc="0" normalizeH="0" baseline="0" noProof="0" dirty="0" smtClean="0">
              <a:ln>
                <a:noFill/>
              </a:ln>
              <a:solidFill>
                <a:srgbClr val="161645"/>
              </a:solidFill>
              <a:effectLst/>
              <a:uLnTx/>
              <a:uFillTx/>
            </a:endParaRPr>
          </a:p>
          <a:p>
            <a:pPr marL="0" marR="0" lvl="0" indent="0" defTabSz="914400" eaLnBrk="1" fontAlgn="auto" latinLnBrk="0" hangingPunct="1">
              <a:lnSpc>
                <a:spcPct val="100000"/>
              </a:lnSpc>
              <a:spcBef>
                <a:spcPct val="50000"/>
              </a:spcBef>
              <a:spcAft>
                <a:spcPts val="0"/>
              </a:spcAft>
              <a:buClrTx/>
              <a:buSzTx/>
              <a:buFontTx/>
              <a:buNone/>
              <a:tabLst/>
              <a:defRPr/>
            </a:pPr>
            <a:r>
              <a:rPr kumimoji="0" lang="en-US" sz="1200" b="0" i="0" u="none" strike="noStrike" kern="0" cap="none" spc="0" normalizeH="0" baseline="0" noProof="0" dirty="0" smtClean="0">
                <a:ln>
                  <a:noFill/>
                </a:ln>
                <a:solidFill>
                  <a:srgbClr val="161645"/>
                </a:solidFill>
                <a:effectLst/>
                <a:uLnTx/>
                <a:uFillTx/>
              </a:rPr>
              <a:t>Under the following conditions:</a:t>
            </a:r>
            <a:endParaRPr kumimoji="0" lang="en-US" sz="800" b="0" i="0" u="none" strike="noStrike" kern="0" cap="none" spc="0" normalizeH="0" baseline="0" noProof="0" dirty="0">
              <a:ln>
                <a:noFill/>
              </a:ln>
              <a:solidFill>
                <a:srgbClr val="161645"/>
              </a:solidFill>
              <a:effectLst/>
              <a:uLnTx/>
              <a:uFillTx/>
            </a:endParaRPr>
          </a:p>
          <a:p>
            <a:pPr marL="0" marR="0" lvl="0" indent="0" defTabSz="914400" eaLnBrk="1" fontAlgn="auto" latinLnBrk="0" hangingPunct="1">
              <a:lnSpc>
                <a:spcPct val="100000"/>
              </a:lnSpc>
              <a:spcBef>
                <a:spcPct val="50000"/>
              </a:spcBef>
              <a:spcAft>
                <a:spcPts val="0"/>
              </a:spcAft>
              <a:buClrTx/>
              <a:buSzTx/>
              <a:buFontTx/>
              <a:buNone/>
              <a:tabLst/>
              <a:defRPr/>
            </a:pPr>
            <a:r>
              <a:rPr kumimoji="0" lang="en-US" sz="1400" b="1" i="0" u="none" strike="noStrike" kern="0" cap="none" spc="0" normalizeH="0" baseline="0" noProof="0" dirty="0">
                <a:ln>
                  <a:noFill/>
                </a:ln>
                <a:solidFill>
                  <a:srgbClr val="161645"/>
                </a:solidFill>
                <a:effectLst/>
                <a:uLnTx/>
                <a:uFillTx/>
              </a:rPr>
              <a:t>Attribution</a:t>
            </a:r>
            <a:r>
              <a:rPr kumimoji="0" lang="en-US" sz="1200" b="0" i="0" u="none" strike="noStrike" kern="0" cap="none" spc="0" normalizeH="0" baseline="0" noProof="0" dirty="0">
                <a:ln>
                  <a:noFill/>
                </a:ln>
                <a:solidFill>
                  <a:srgbClr val="161645"/>
                </a:solidFill>
                <a:effectLst/>
                <a:uLnTx/>
                <a:uFillTx/>
              </a:rPr>
              <a:t> — You must attribute the work in the manner specified by the author or licensor (but not in any way that suggests that they endorse you or your use of the work</a:t>
            </a:r>
            <a:r>
              <a:rPr kumimoji="0" lang="en-US" sz="1200" b="0" i="0" u="none" strike="noStrike" kern="0" cap="none" spc="0" normalizeH="0" baseline="0" noProof="0" dirty="0" smtClean="0">
                <a:ln>
                  <a:noFill/>
                </a:ln>
                <a:solidFill>
                  <a:srgbClr val="161645"/>
                </a:solidFill>
                <a:effectLst/>
                <a:uLnTx/>
                <a:uFillTx/>
              </a:rPr>
              <a:t>).</a:t>
            </a:r>
          </a:p>
          <a:p>
            <a:pPr marL="0" marR="0" lvl="0" indent="0" defTabSz="914400" eaLnBrk="1" fontAlgn="auto" latinLnBrk="0" hangingPunct="1">
              <a:lnSpc>
                <a:spcPct val="100000"/>
              </a:lnSpc>
              <a:spcBef>
                <a:spcPct val="50000"/>
              </a:spcBef>
              <a:spcAft>
                <a:spcPts val="0"/>
              </a:spcAft>
              <a:buClrTx/>
              <a:buSzTx/>
              <a:buFontTx/>
              <a:buNone/>
              <a:tabLst/>
              <a:defRPr/>
            </a:pPr>
            <a:r>
              <a:rPr kumimoji="0" lang="en-US" sz="1400" b="1" i="0" u="none" strike="noStrike" kern="0" cap="none" spc="0" normalizeH="0" baseline="0" noProof="0" dirty="0" smtClean="0">
                <a:ln>
                  <a:noFill/>
                </a:ln>
                <a:solidFill>
                  <a:srgbClr val="161645"/>
                </a:solidFill>
                <a:effectLst/>
                <a:uLnTx/>
                <a:uFillTx/>
              </a:rPr>
              <a:t>Noncommercial</a:t>
            </a:r>
            <a:r>
              <a:rPr kumimoji="0" lang="en-US" sz="1200" b="0" i="0" u="none" strike="noStrike" kern="0" cap="none" spc="0" normalizeH="0" baseline="0" noProof="0" dirty="0" smtClean="0">
                <a:ln>
                  <a:noFill/>
                </a:ln>
                <a:solidFill>
                  <a:srgbClr val="161645"/>
                </a:solidFill>
                <a:effectLst/>
                <a:uLnTx/>
                <a:uFillTx/>
              </a:rPr>
              <a:t> </a:t>
            </a:r>
            <a:r>
              <a:rPr kumimoji="0" lang="en-US" sz="1200" b="0" i="0" u="none" strike="noStrike" kern="0" cap="none" spc="0" normalizeH="0" baseline="0" noProof="0" dirty="0">
                <a:ln>
                  <a:noFill/>
                </a:ln>
                <a:solidFill>
                  <a:srgbClr val="161645"/>
                </a:solidFill>
                <a:effectLst/>
                <a:uLnTx/>
                <a:uFillTx/>
              </a:rPr>
              <a:t>— You may not use this work for commercial purposes</a:t>
            </a:r>
            <a:r>
              <a:rPr kumimoji="0" lang="en-US" sz="1200" b="0" i="0" u="none" strike="noStrike" kern="0" cap="none" spc="0" normalizeH="0" baseline="0" noProof="0" dirty="0" smtClean="0">
                <a:ln>
                  <a:noFill/>
                </a:ln>
                <a:solidFill>
                  <a:srgbClr val="161645"/>
                </a:solidFill>
                <a:effectLst/>
                <a:uLnTx/>
                <a:uFillTx/>
              </a:rPr>
              <a:t>.</a:t>
            </a:r>
            <a:endParaRPr kumimoji="0" lang="en-US" sz="1200" b="0" i="0" u="none" strike="noStrike" kern="0" cap="none" spc="0" normalizeH="0" baseline="0" noProof="0" dirty="0">
              <a:ln>
                <a:noFill/>
              </a:ln>
              <a:solidFill>
                <a:srgbClr val="161645"/>
              </a:solidFill>
              <a:effectLst/>
              <a:uLnTx/>
              <a:uFillTx/>
            </a:endParaRPr>
          </a:p>
          <a:p>
            <a:pPr marL="0" marR="0" lvl="0" indent="0" defTabSz="914400" eaLnBrk="1" fontAlgn="auto" latinLnBrk="0" hangingPunct="1">
              <a:lnSpc>
                <a:spcPct val="100000"/>
              </a:lnSpc>
              <a:spcBef>
                <a:spcPct val="50000"/>
              </a:spcBef>
              <a:spcAft>
                <a:spcPts val="0"/>
              </a:spcAft>
              <a:buClrTx/>
              <a:buSzTx/>
              <a:buFontTx/>
              <a:buNone/>
              <a:tabLst/>
              <a:defRPr/>
            </a:pPr>
            <a:r>
              <a:rPr kumimoji="0" lang="en-US" sz="1400" b="1" i="0" u="none" strike="noStrike" kern="0" cap="none" spc="0" normalizeH="0" baseline="0" noProof="0" dirty="0" smtClean="0">
                <a:ln>
                  <a:noFill/>
                </a:ln>
                <a:solidFill>
                  <a:srgbClr val="161645"/>
                </a:solidFill>
                <a:effectLst/>
                <a:uLnTx/>
                <a:uFillTx/>
              </a:rPr>
              <a:t>Share Alike </a:t>
            </a:r>
            <a:r>
              <a:rPr kumimoji="0" lang="en-US" sz="1200" b="0" i="0" u="none" strike="noStrike" kern="0" cap="none" spc="0" normalizeH="0" baseline="0" noProof="0" dirty="0">
                <a:ln>
                  <a:noFill/>
                </a:ln>
                <a:solidFill>
                  <a:srgbClr val="161645"/>
                </a:solidFill>
                <a:effectLst/>
                <a:uLnTx/>
                <a:uFillTx/>
              </a:rPr>
              <a:t>— If you alter, transform, or build upon this work, you may distribute the resulting work only under the same or similar license to this </a:t>
            </a:r>
            <a:r>
              <a:rPr kumimoji="0" lang="en-US" sz="1200" b="0" i="0" u="none" strike="noStrike" kern="0" cap="none" spc="0" normalizeH="0" baseline="0" noProof="0" dirty="0" smtClean="0">
                <a:ln>
                  <a:noFill/>
                </a:ln>
                <a:solidFill>
                  <a:srgbClr val="161645"/>
                </a:solidFill>
                <a:effectLst/>
                <a:uLnTx/>
                <a:uFillTx/>
              </a:rPr>
              <a:t>one.</a:t>
            </a:r>
            <a:endParaRPr kumimoji="0" lang="en-US" sz="1200" b="0" i="0" u="none" strike="noStrike" kern="0" cap="none" spc="0" normalizeH="0" baseline="0" noProof="0" dirty="0">
              <a:ln>
                <a:noFill/>
              </a:ln>
              <a:solidFill>
                <a:srgbClr val="161645"/>
              </a:solidFill>
              <a:effectLst/>
              <a:uLnTx/>
              <a:uFillTx/>
            </a:endParaRPr>
          </a:p>
          <a:p>
            <a:pPr marL="0" marR="0" lvl="0" indent="0" defTabSz="914400" eaLnBrk="1" fontAlgn="auto" latinLnBrk="0" hangingPunct="1">
              <a:lnSpc>
                <a:spcPct val="100000"/>
              </a:lnSpc>
              <a:spcBef>
                <a:spcPct val="50000"/>
              </a:spcBef>
              <a:spcAft>
                <a:spcPts val="0"/>
              </a:spcAft>
              <a:buClrTx/>
              <a:buSzTx/>
              <a:buFontTx/>
              <a:buNone/>
              <a:tabLst/>
              <a:defRPr/>
            </a:pPr>
            <a:endParaRPr kumimoji="0" lang="en-US" sz="500" b="0" i="0" u="none" strike="noStrike" kern="0" cap="none" spc="0" normalizeH="0" baseline="0" noProof="0" dirty="0" smtClean="0">
              <a:ln>
                <a:noFill/>
              </a:ln>
              <a:solidFill>
                <a:srgbClr val="161645"/>
              </a:solidFill>
              <a:effectLst/>
              <a:uLnTx/>
              <a:uFillTx/>
            </a:endParaRPr>
          </a:p>
          <a:p>
            <a:pPr marL="0" marR="0" lvl="0" indent="0" defTabSz="914400" eaLnBrk="1" fontAlgn="auto" latinLnBrk="0" hangingPunct="1">
              <a:lnSpc>
                <a:spcPct val="100000"/>
              </a:lnSpc>
              <a:spcBef>
                <a:spcPct val="50000"/>
              </a:spcBef>
              <a:spcAft>
                <a:spcPts val="0"/>
              </a:spcAft>
              <a:buClrTx/>
              <a:buSzTx/>
              <a:buFontTx/>
              <a:buNone/>
              <a:tabLst/>
              <a:defRPr/>
            </a:pPr>
            <a:r>
              <a:rPr kumimoji="0" lang="en-US" sz="1050" b="0" i="0" u="none" strike="noStrike" kern="0" cap="none" spc="0" normalizeH="0" baseline="0" noProof="0" dirty="0" smtClean="0">
                <a:ln>
                  <a:noFill/>
                </a:ln>
                <a:solidFill>
                  <a:srgbClr val="161645"/>
                </a:solidFill>
                <a:effectLst/>
                <a:uLnTx/>
                <a:uFillTx/>
              </a:rPr>
              <a:t>For </a:t>
            </a:r>
            <a:r>
              <a:rPr kumimoji="0" lang="en-US" sz="1050" b="0" i="0" u="none" strike="noStrike" kern="0" cap="none" spc="0" normalizeH="0" baseline="0" noProof="0" dirty="0">
                <a:ln>
                  <a:noFill/>
                </a:ln>
                <a:solidFill>
                  <a:srgbClr val="161645"/>
                </a:solidFill>
                <a:effectLst/>
                <a:uLnTx/>
                <a:uFillTx/>
              </a:rPr>
              <a:t>any </a:t>
            </a:r>
            <a:r>
              <a:rPr kumimoji="0" lang="en-US" sz="1050" b="0" i="0" u="none" strike="noStrike" kern="0" cap="none" spc="0" normalizeH="0" baseline="0" noProof="0" dirty="0" smtClean="0">
                <a:ln>
                  <a:noFill/>
                </a:ln>
                <a:solidFill>
                  <a:srgbClr val="161645"/>
                </a:solidFill>
                <a:effectLst/>
                <a:uLnTx/>
                <a:uFillTx/>
              </a:rPr>
              <a:t> </a:t>
            </a:r>
            <a:r>
              <a:rPr kumimoji="0" lang="en-US" sz="1050" b="0" i="0" u="none" strike="noStrike" kern="0" cap="none" spc="0" normalizeH="0" baseline="0" noProof="0" dirty="0">
                <a:ln>
                  <a:noFill/>
                </a:ln>
                <a:solidFill>
                  <a:srgbClr val="161645"/>
                </a:solidFill>
                <a:effectLst/>
                <a:uLnTx/>
                <a:uFillTx/>
              </a:rPr>
              <a:t>distribution, you must make clear to others the license terms of this work. The best way to do this is with a link to this web page: </a:t>
            </a:r>
            <a:r>
              <a:rPr kumimoji="0" lang="en-US" sz="1050" b="0" i="0" u="none" strike="noStrike" kern="0" cap="none" spc="0" normalizeH="0" baseline="0" noProof="0" dirty="0">
                <a:ln>
                  <a:noFill/>
                </a:ln>
                <a:solidFill>
                  <a:srgbClr val="161645"/>
                </a:solidFill>
                <a:effectLst/>
                <a:uLnTx/>
                <a:uFillTx/>
                <a:hlinkClick r:id="rId6"/>
              </a:rPr>
              <a:t>http://www.showeet.com/terms-of-use/</a:t>
            </a:r>
            <a:r>
              <a:rPr kumimoji="0" lang="en-US" sz="1050" b="0" i="0" u="none" strike="noStrike" kern="0" cap="none" spc="0" normalizeH="0" baseline="0" noProof="0" dirty="0">
                <a:ln>
                  <a:noFill/>
                </a:ln>
                <a:solidFill>
                  <a:srgbClr val="161645"/>
                </a:solidFill>
                <a:effectLst/>
                <a:uLnTx/>
                <a:uFillTx/>
              </a:rPr>
              <a:t> </a:t>
            </a:r>
            <a:br>
              <a:rPr kumimoji="0" lang="en-US" sz="1050" b="0" i="0" u="none" strike="noStrike" kern="0" cap="none" spc="0" normalizeH="0" baseline="0" noProof="0" dirty="0">
                <a:ln>
                  <a:noFill/>
                </a:ln>
                <a:solidFill>
                  <a:srgbClr val="161645"/>
                </a:solidFill>
                <a:effectLst/>
                <a:uLnTx/>
                <a:uFillTx/>
              </a:rPr>
            </a:br>
            <a:endParaRPr kumimoji="0" lang="en-US" sz="1050" b="0" i="0" u="none" strike="noStrike" kern="0" cap="none" spc="0" normalizeH="0" baseline="0" noProof="0" dirty="0" smtClean="0">
              <a:ln>
                <a:noFill/>
              </a:ln>
              <a:solidFill>
                <a:srgbClr val="161645"/>
              </a:solidFill>
              <a:effectLst/>
              <a:uLnTx/>
              <a:uFillTx/>
            </a:endParaRPr>
          </a:p>
          <a:p>
            <a:pPr marL="0" marR="0" lvl="0" indent="0" defTabSz="914400" eaLnBrk="1" fontAlgn="auto" latinLnBrk="0" hangingPunct="1">
              <a:lnSpc>
                <a:spcPct val="100000"/>
              </a:lnSpc>
              <a:spcBef>
                <a:spcPct val="50000"/>
              </a:spcBef>
              <a:spcAft>
                <a:spcPts val="0"/>
              </a:spcAft>
              <a:buClrTx/>
              <a:buSzTx/>
              <a:buFontTx/>
              <a:buNone/>
              <a:tabLst/>
              <a:defRPr/>
            </a:pPr>
            <a:r>
              <a:rPr kumimoji="0" lang="en-US" sz="1050" b="0" i="0" u="none" strike="noStrike" kern="0" cap="none" spc="0" normalizeH="0" baseline="0" noProof="0" dirty="0" smtClean="0">
                <a:ln>
                  <a:noFill/>
                </a:ln>
                <a:solidFill>
                  <a:srgbClr val="161645"/>
                </a:solidFill>
                <a:effectLst/>
                <a:uLnTx/>
                <a:uFillTx/>
              </a:rPr>
              <a:t>Any of the conditions can be waived if you get permission from showeet.com</a:t>
            </a:r>
          </a:p>
          <a:p>
            <a:pPr marL="0" marR="0" lvl="0" indent="0" defTabSz="914400" eaLnBrk="1" fontAlgn="auto" latinLnBrk="0" hangingPunct="1">
              <a:lnSpc>
                <a:spcPct val="100000"/>
              </a:lnSpc>
              <a:spcBef>
                <a:spcPct val="50000"/>
              </a:spcBef>
              <a:spcAft>
                <a:spcPts val="0"/>
              </a:spcAft>
              <a:buClrTx/>
              <a:buSzTx/>
              <a:buFontTx/>
              <a:buNone/>
              <a:tabLst/>
              <a:defRPr/>
            </a:pPr>
            <a:r>
              <a:rPr kumimoji="0" lang="en-US" sz="1050" b="0" i="0" u="none" strike="noStrike" kern="0" cap="none" spc="0" normalizeH="0" baseline="0" noProof="0" dirty="0" smtClean="0">
                <a:ln>
                  <a:noFill/>
                </a:ln>
                <a:solidFill>
                  <a:srgbClr val="161645"/>
                </a:solidFill>
                <a:effectLst/>
                <a:uLnTx/>
                <a:uFillTx/>
              </a:rPr>
              <a:t>In </a:t>
            </a:r>
            <a:r>
              <a:rPr kumimoji="0" lang="en-US" sz="1050" b="0" i="0" u="none" strike="noStrike" kern="0" cap="none" spc="0" normalizeH="0" baseline="0" noProof="0" dirty="0">
                <a:ln>
                  <a:noFill/>
                </a:ln>
                <a:solidFill>
                  <a:srgbClr val="161645"/>
                </a:solidFill>
                <a:effectLst/>
                <a:uLnTx/>
                <a:uFillTx/>
              </a:rPr>
              <a:t>no event shall </a:t>
            </a:r>
            <a:r>
              <a:rPr kumimoji="0" lang="en-US" sz="1050" b="0" i="0" u="sng" strike="noStrike" kern="0" cap="none" spc="0" normalizeH="0" baseline="0" noProof="0" dirty="0">
                <a:ln>
                  <a:noFill/>
                </a:ln>
                <a:solidFill>
                  <a:srgbClr val="161645"/>
                </a:solidFill>
                <a:effectLst/>
                <a:uLnTx/>
                <a:uFillTx/>
              </a:rPr>
              <a:t>Showeet.com</a:t>
            </a:r>
            <a:r>
              <a:rPr kumimoji="0" lang="en-US" sz="1050" b="0" i="0" u="none" strike="noStrike" kern="0" cap="none" spc="0" normalizeH="0" baseline="0" noProof="0" dirty="0">
                <a:ln>
                  <a:noFill/>
                </a:ln>
                <a:solidFill>
                  <a:srgbClr val="161645"/>
                </a:solidFill>
                <a:effectLst/>
                <a:uLnTx/>
                <a:uFillTx/>
              </a:rPr>
              <a:t> be liable for any indirect, special or consequential damages arising out of or in connection with the use of the template, diagram or map.</a:t>
            </a:r>
            <a:endParaRPr kumimoji="0" lang="fr-FR" sz="1050" b="0" i="0" u="none" strike="noStrike" kern="0" cap="none" spc="0" normalizeH="0" baseline="0" noProof="0" dirty="0">
              <a:ln>
                <a:noFill/>
              </a:ln>
              <a:solidFill>
                <a:srgbClr val="161645"/>
              </a:solidFill>
              <a:effectLst/>
              <a:uLnTx/>
              <a:uFillTx/>
            </a:endParaRPr>
          </a:p>
        </p:txBody>
      </p:sp>
      <p:pic>
        <p:nvPicPr>
          <p:cNvPr id="76" name="Picture 7"/>
          <p:cNvPicPr>
            <a:picLocks noChangeAspect="1" noChangeArrowheads="1"/>
          </p:cNvPicPr>
          <p:nvPr userDrawn="1"/>
        </p:nvPicPr>
        <p:blipFill>
          <a:blip r:embed="rId7" cstate="print">
            <a:extLst>
              <a:ext uri="{28A0092B-C50C-407E-A947-70E740481C1C}">
                <a14:useLocalDpi xmlns="" xmlns:a14="http://schemas.microsoft.com/office/drawing/2010/main" val="0"/>
              </a:ext>
            </a:extLst>
          </a:blip>
          <a:srcRect/>
          <a:stretch>
            <a:fillRect/>
          </a:stretch>
        </p:blipFill>
        <p:spPr bwMode="auto">
          <a:xfrm>
            <a:off x="2682510" y="4714876"/>
            <a:ext cx="285652" cy="2880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7" name="Picture 8"/>
          <p:cNvPicPr>
            <a:picLocks noChangeAspect="1" noChangeArrowheads="1"/>
          </p:cNvPicPr>
          <p:nvPr userDrawn="1"/>
        </p:nvPicPr>
        <p:blipFill>
          <a:blip r:embed="rId8" cstate="print">
            <a:extLst>
              <a:ext uri="{28A0092B-C50C-407E-A947-70E740481C1C}">
                <a14:useLocalDpi xmlns="" xmlns:a14="http://schemas.microsoft.com/office/drawing/2010/main" val="0"/>
              </a:ext>
            </a:extLst>
          </a:blip>
          <a:srcRect/>
          <a:stretch>
            <a:fillRect/>
          </a:stretch>
        </p:blipFill>
        <p:spPr bwMode="auto">
          <a:xfrm>
            <a:off x="2683305" y="5569852"/>
            <a:ext cx="288032" cy="2880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8" name="Picture 9"/>
          <p:cNvPicPr>
            <a:picLocks noChangeAspect="1" noChangeArrowheads="1"/>
          </p:cNvPicPr>
          <p:nvPr userDrawn="1"/>
        </p:nvPicPr>
        <p:blipFill>
          <a:blip r:embed="rId9" cstate="print">
            <a:extLst>
              <a:ext uri="{28A0092B-C50C-407E-A947-70E740481C1C}">
                <a14:useLocalDpi xmlns="" xmlns:a14="http://schemas.microsoft.com/office/drawing/2010/main" val="0"/>
              </a:ext>
            </a:extLst>
          </a:blip>
          <a:srcRect/>
          <a:stretch>
            <a:fillRect/>
          </a:stretch>
        </p:blipFill>
        <p:spPr bwMode="auto">
          <a:xfrm>
            <a:off x="2683305" y="6141356"/>
            <a:ext cx="288032" cy="2880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0" name="Picture 12"/>
          <p:cNvPicPr>
            <a:picLocks noChangeAspect="1" noChangeArrowheads="1"/>
          </p:cNvPicPr>
          <p:nvPr userDrawn="1"/>
        </p:nvPicPr>
        <p:blipFill>
          <a:blip r:embed="rId10">
            <a:extLst>
              <a:ext uri="{28A0092B-C50C-407E-A947-70E740481C1C}">
                <a14:useLocalDpi xmlns="" xmlns:a14="http://schemas.microsoft.com/office/drawing/2010/main" val="0"/>
              </a:ext>
            </a:extLst>
          </a:blip>
          <a:srcRect/>
          <a:stretch>
            <a:fillRect/>
          </a:stretch>
        </p:blipFill>
        <p:spPr bwMode="auto">
          <a:xfrm>
            <a:off x="3841767" y="1428728"/>
            <a:ext cx="1944687" cy="463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6" name="Rectangle 15"/>
          <p:cNvSpPr/>
          <p:nvPr userDrawn="1"/>
        </p:nvSpPr>
        <p:spPr>
          <a:xfrm rot="5400000">
            <a:off x="6148383" y="8085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 xmlns:p14="http://schemas.microsoft.com/office/powerpoint/2010/main" val="1189266082"/>
      </p:ext>
    </p:extLst>
  </p:cSld>
  <p:clrMap bg1="lt1" tx1="dk1" bg2="lt2" tx2="dk2" accent1="accent1" accent2="accent2" accent3="accent3" accent4="accent4" accent5="accent5" accent6="accent6" hlink="hlink" folHlink="folHlink"/>
  <p:sldLayoutIdLst>
    <p:sldLayoutId id="2147483671" r:id="rId1"/>
  </p:sldLayoutIdLst>
  <p:timing>
    <p:tnLst>
      <p:par>
        <p:cTn id="1" dur="indefinite" restart="never" nodeType="tmRoot"/>
      </p:par>
    </p:tnLst>
  </p:timing>
  <p:txStyles>
    <p:titleStyle>
      <a:lvl1pPr algn="l" rtl="0" fontAlgn="base">
        <a:spcBef>
          <a:spcPct val="0"/>
        </a:spcBef>
        <a:spcAft>
          <a:spcPct val="0"/>
        </a:spcAft>
        <a:defRPr sz="2800" b="1">
          <a:solidFill>
            <a:srgbClr val="4E2169"/>
          </a:solidFill>
          <a:latin typeface="+mj-lt"/>
          <a:ea typeface="+mj-ea"/>
          <a:cs typeface="+mj-cs"/>
        </a:defRPr>
      </a:lvl1pPr>
      <a:lvl2pPr algn="l" rtl="0" fontAlgn="base">
        <a:spcBef>
          <a:spcPct val="0"/>
        </a:spcBef>
        <a:spcAft>
          <a:spcPct val="0"/>
        </a:spcAft>
        <a:defRPr sz="2800" b="1">
          <a:solidFill>
            <a:srgbClr val="4E2169"/>
          </a:solidFill>
          <a:latin typeface="Arial" pitchFamily="34" charset="0"/>
        </a:defRPr>
      </a:lvl2pPr>
      <a:lvl3pPr algn="l" rtl="0" fontAlgn="base">
        <a:spcBef>
          <a:spcPct val="0"/>
        </a:spcBef>
        <a:spcAft>
          <a:spcPct val="0"/>
        </a:spcAft>
        <a:defRPr sz="2800" b="1">
          <a:solidFill>
            <a:srgbClr val="4E2169"/>
          </a:solidFill>
          <a:latin typeface="Arial" pitchFamily="34" charset="0"/>
        </a:defRPr>
      </a:lvl3pPr>
      <a:lvl4pPr algn="l" rtl="0" fontAlgn="base">
        <a:spcBef>
          <a:spcPct val="0"/>
        </a:spcBef>
        <a:spcAft>
          <a:spcPct val="0"/>
        </a:spcAft>
        <a:defRPr sz="2800" b="1">
          <a:solidFill>
            <a:srgbClr val="4E2169"/>
          </a:solidFill>
          <a:latin typeface="Arial" pitchFamily="34" charset="0"/>
        </a:defRPr>
      </a:lvl4pPr>
      <a:lvl5pPr algn="l" rtl="0" fontAlgn="base">
        <a:spcBef>
          <a:spcPct val="0"/>
        </a:spcBef>
        <a:spcAft>
          <a:spcPct val="0"/>
        </a:spcAft>
        <a:defRPr sz="2800" b="1">
          <a:solidFill>
            <a:srgbClr val="4E2169"/>
          </a:solidFill>
          <a:latin typeface="Arial" pitchFamily="34" charset="0"/>
        </a:defRPr>
      </a:lvl5pPr>
      <a:lvl6pPr marL="457200" algn="l" rtl="0" fontAlgn="base">
        <a:spcBef>
          <a:spcPct val="0"/>
        </a:spcBef>
        <a:spcAft>
          <a:spcPct val="0"/>
        </a:spcAft>
        <a:defRPr sz="2800" b="1">
          <a:solidFill>
            <a:srgbClr val="4E2169"/>
          </a:solidFill>
          <a:latin typeface="Arial" pitchFamily="34" charset="0"/>
        </a:defRPr>
      </a:lvl6pPr>
      <a:lvl7pPr marL="914400" algn="l" rtl="0" fontAlgn="base">
        <a:spcBef>
          <a:spcPct val="0"/>
        </a:spcBef>
        <a:spcAft>
          <a:spcPct val="0"/>
        </a:spcAft>
        <a:defRPr sz="2800" b="1">
          <a:solidFill>
            <a:srgbClr val="4E2169"/>
          </a:solidFill>
          <a:latin typeface="Arial" pitchFamily="34" charset="0"/>
        </a:defRPr>
      </a:lvl7pPr>
      <a:lvl8pPr marL="1371600" algn="l" rtl="0" fontAlgn="base">
        <a:spcBef>
          <a:spcPct val="0"/>
        </a:spcBef>
        <a:spcAft>
          <a:spcPct val="0"/>
        </a:spcAft>
        <a:defRPr sz="2800" b="1">
          <a:solidFill>
            <a:srgbClr val="4E2169"/>
          </a:solidFill>
          <a:latin typeface="Arial" pitchFamily="34" charset="0"/>
        </a:defRPr>
      </a:lvl8pPr>
      <a:lvl9pPr marL="1828800" algn="l" rtl="0" fontAlgn="base">
        <a:spcBef>
          <a:spcPct val="0"/>
        </a:spcBef>
        <a:spcAft>
          <a:spcPct val="0"/>
        </a:spcAft>
        <a:defRPr sz="2800" b="1">
          <a:solidFill>
            <a:srgbClr val="4E2169"/>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dirty="0" smtClean="0"/>
              <a:t>I</a:t>
            </a:r>
            <a:r>
              <a:rPr lang="en-US" dirty="0" smtClean="0"/>
              <a:t>ndex</a:t>
            </a:r>
            <a:endParaRPr lang="en-US" dirty="0"/>
          </a:p>
        </p:txBody>
      </p:sp>
      <p:sp>
        <p:nvSpPr>
          <p:cNvPr id="3" name="Subtitle 2"/>
          <p:cNvSpPr>
            <a:spLocks noGrp="1"/>
          </p:cNvSpPr>
          <p:nvPr>
            <p:ph type="subTitle" idx="1"/>
          </p:nvPr>
        </p:nvSpPr>
        <p:spPr>
          <a:xfrm>
            <a:off x="857232" y="5181600"/>
            <a:ext cx="5429288" cy="2336800"/>
          </a:xfrm>
        </p:spPr>
        <p:txBody>
          <a:bodyPr>
            <a:normAutofit/>
          </a:bodyPr>
          <a:lstStyle/>
          <a:p>
            <a:pPr marL="266700" indent="-266700" algn="l">
              <a:buFont typeface="Arial" pitchFamily="34" charset="0"/>
              <a:buChar char="•"/>
            </a:pPr>
            <a:r>
              <a:rPr lang="en-US" sz="2000" dirty="0" smtClean="0"/>
              <a:t>Slide 2 &amp; 3 : week starts on </a:t>
            </a:r>
            <a:r>
              <a:rPr lang="en-US" sz="2000" b="1" dirty="0" smtClean="0">
                <a:solidFill>
                  <a:schemeClr val="tx1">
                    <a:lumMod val="65000"/>
                    <a:lumOff val="35000"/>
                  </a:schemeClr>
                </a:solidFill>
              </a:rPr>
              <a:t>Sunday</a:t>
            </a:r>
          </a:p>
          <a:p>
            <a:pPr marL="723900" lvl="1" indent="-266700" algn="l">
              <a:buFont typeface="Calibri" pitchFamily="34" charset="0"/>
              <a:buChar char="→"/>
            </a:pPr>
            <a:r>
              <a:rPr lang="en-US" sz="2000" dirty="0" smtClean="0"/>
              <a:t>Slide 3 : printer friendly calendar</a:t>
            </a:r>
          </a:p>
          <a:p>
            <a:pPr marL="723900" lvl="1" indent="-266700" algn="l">
              <a:buFont typeface="Arial" pitchFamily="34" charset="0"/>
              <a:buChar char="•"/>
            </a:pPr>
            <a:endParaRPr lang="en-US" sz="2000" dirty="0" smtClean="0"/>
          </a:p>
          <a:p>
            <a:pPr marL="266700" indent="-266700" algn="l">
              <a:buFont typeface="Arial" pitchFamily="34" charset="0"/>
              <a:buChar char="•"/>
            </a:pPr>
            <a:r>
              <a:rPr lang="en-US" sz="2000" dirty="0" smtClean="0"/>
              <a:t>Slide 4 &amp; 5 : week starts on </a:t>
            </a:r>
            <a:r>
              <a:rPr lang="en-US" sz="2000" b="1" dirty="0" smtClean="0">
                <a:solidFill>
                  <a:schemeClr val="tx1">
                    <a:lumMod val="65000"/>
                    <a:lumOff val="35000"/>
                  </a:schemeClr>
                </a:solidFill>
              </a:rPr>
              <a:t>Monday</a:t>
            </a:r>
          </a:p>
          <a:p>
            <a:pPr marL="723900" lvl="1" indent="-266700" algn="l">
              <a:buFont typeface="Calibri" pitchFamily="34" charset="0"/>
              <a:buChar char="→"/>
            </a:pPr>
            <a:r>
              <a:rPr lang="en-US" sz="2000" dirty="0" smtClean="0"/>
              <a:t>Slide  5 : printer friendly calendar</a:t>
            </a:r>
            <a:endParaRPr lang="en-US" sz="2000" dirty="0"/>
          </a:p>
        </p:txBody>
      </p:sp>
      <p:cxnSp>
        <p:nvCxnSpPr>
          <p:cNvPr id="5" name="Straight Connector 4"/>
          <p:cNvCxnSpPr/>
          <p:nvPr/>
        </p:nvCxnSpPr>
        <p:spPr>
          <a:xfrm>
            <a:off x="1857364" y="4214810"/>
            <a:ext cx="3143272"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620688" y="179512"/>
            <a:ext cx="5832648" cy="677424"/>
          </a:xfrm>
          <a:gradFill>
            <a:gsLst>
              <a:gs pos="0">
                <a:srgbClr val="EFEFEF"/>
              </a:gs>
              <a:gs pos="100000">
                <a:srgbClr val="E0E0E0"/>
              </a:gs>
            </a:gsLst>
            <a:lin ang="16200000" scaled="1"/>
          </a:gradFill>
          <a:ln>
            <a:solidFill>
              <a:srgbClr val="E0E0E0"/>
            </a:solidFill>
          </a:ln>
        </p:spPr>
        <p:txBody>
          <a:bodyPr>
            <a:noAutofit/>
          </a:bodyPr>
          <a:lstStyle/>
          <a:p>
            <a:r>
              <a:rPr lang="en-US" sz="4000" b="1" dirty="0" smtClean="0">
                <a:solidFill>
                  <a:srgbClr val="363636"/>
                </a:solidFill>
                <a:latin typeface="Helvetica" pitchFamily="2" charset="0"/>
                <a:ea typeface="Helvetica" pitchFamily="2" charset="0"/>
                <a:cs typeface="Helvetica" pitchFamily="2" charset="0"/>
              </a:rPr>
              <a:t>2014</a:t>
            </a:r>
            <a:endParaRPr lang="en-US" sz="4000" b="1" dirty="0">
              <a:solidFill>
                <a:srgbClr val="363636"/>
              </a:solidFill>
              <a:latin typeface="Helvetica" pitchFamily="2" charset="0"/>
              <a:ea typeface="Helvetica" pitchFamily="2" charset="0"/>
              <a:cs typeface="Helvetica" pitchFamily="2" charset="0"/>
            </a:endParaRPr>
          </a:p>
        </p:txBody>
      </p:sp>
      <p:graphicFrame>
        <p:nvGraphicFramePr>
          <p:cNvPr id="5" name="Tableau 4"/>
          <p:cNvGraphicFramePr>
            <a:graphicFrameLocks noGrp="1"/>
          </p:cNvGraphicFramePr>
          <p:nvPr>
            <p:extLst>
              <p:ext uri="{D42A27DB-BD31-4B8C-83A1-F6EECF244321}">
                <p14:modId xmlns="" xmlns:p14="http://schemas.microsoft.com/office/powerpoint/2010/main" val="2883401156"/>
              </p:ext>
            </p:extLst>
          </p:nvPr>
        </p:nvGraphicFramePr>
        <p:xfrm>
          <a:off x="381000" y="1187624"/>
          <a:ext cx="6096000" cy="6444720"/>
        </p:xfrm>
        <a:graphic>
          <a:graphicData uri="http://schemas.openxmlformats.org/drawingml/2006/table">
            <a:tbl>
              <a:tblPr>
                <a:tableStyleId>{5C22544A-7EE6-4342-B048-85BDC9FD1C3A}</a:tableStyleId>
              </a:tblPr>
              <a:tblGrid>
                <a:gridCol w="257215"/>
                <a:gridCol w="250785"/>
                <a:gridCol w="250785"/>
                <a:gridCol w="250785"/>
                <a:gridCol w="250785"/>
                <a:gridCol w="257215"/>
                <a:gridCol w="257215"/>
                <a:gridCol w="257215"/>
                <a:gridCol w="257215"/>
                <a:gridCol w="250785"/>
                <a:gridCol w="250785"/>
                <a:gridCol w="250785"/>
                <a:gridCol w="250785"/>
                <a:gridCol w="257215"/>
                <a:gridCol w="257215"/>
                <a:gridCol w="257215"/>
                <a:gridCol w="257215"/>
                <a:gridCol w="250785"/>
                <a:gridCol w="250785"/>
                <a:gridCol w="250785"/>
                <a:gridCol w="250785"/>
                <a:gridCol w="257215"/>
                <a:gridCol w="257215"/>
                <a:gridCol w="257215"/>
              </a:tblGrid>
              <a:tr h="206475">
                <a:tc>
                  <a:txBody>
                    <a:bodyPr/>
                    <a:lstStyle/>
                    <a:p>
                      <a:pPr algn="l" fontAlgn="b"/>
                      <a:endParaRPr lang="en-US" sz="1400" b="0" i="0" u="none" strike="noStrike" noProof="0" dirty="0">
                        <a:solidFill>
                          <a:srgbClr val="C00000"/>
                        </a:solidFill>
                        <a:effectLst/>
                        <a:latin typeface="Arial"/>
                      </a:endParaRPr>
                    </a:p>
                  </a:txBody>
                  <a:tcPr marL="0" marR="0" marT="0" marB="0" anchor="ctr">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January</a:t>
                      </a:r>
                      <a:endParaRPr lang="en-US" sz="1400" b="1" i="0" u="none" strike="noStrike" noProof="0" dirty="0">
                        <a:solidFill>
                          <a:schemeClr val="bg1"/>
                        </a:solidFill>
                        <a:effectLst/>
                        <a:latin typeface="Verdana"/>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a:txBody>
                    <a:bodyPr/>
                    <a:lstStyle/>
                    <a:p>
                      <a:pPr algn="ctr" fontAlgn="b"/>
                      <a:endParaRPr lang="en-US" sz="1400" b="1" i="0" u="none" strike="noStrike" noProof="0">
                        <a:solidFill>
                          <a:schemeClr val="bg1"/>
                        </a:solidFill>
                        <a:effectLst/>
                        <a:latin typeface="Arial"/>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smtClean="0">
                          <a:solidFill>
                            <a:schemeClr val="bg1"/>
                          </a:solidFill>
                          <a:effectLst/>
                        </a:rPr>
                        <a:t>February</a:t>
                      </a:r>
                      <a:endParaRPr lang="en-US" sz="1400" b="1" i="0" u="none" strike="noStrike" noProof="0">
                        <a:solidFill>
                          <a:schemeClr val="bg1"/>
                        </a:solidFill>
                        <a:effectLst/>
                        <a:latin typeface="Verdana"/>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1400" b="1" i="0" u="none" strike="noStrike" noProof="0">
                        <a:solidFill>
                          <a:schemeClr val="bg1"/>
                        </a:solidFill>
                        <a:effectLst/>
                        <a:latin typeface="Arial"/>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smtClean="0">
                          <a:solidFill>
                            <a:schemeClr val="bg1"/>
                          </a:solidFill>
                          <a:effectLst/>
                        </a:rPr>
                        <a:t>March </a:t>
                      </a:r>
                      <a:endParaRPr lang="en-US" sz="1400" b="1" i="0" u="none" strike="noStrike" noProof="0">
                        <a:solidFill>
                          <a:schemeClr val="bg1"/>
                        </a:solidFill>
                        <a:effectLst/>
                        <a:latin typeface="Verdana"/>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r>
              <a:tr h="184421">
                <a:tc>
                  <a:txBody>
                    <a:bodyPr/>
                    <a:lstStyle/>
                    <a:p>
                      <a:pPr algn="l" fontAlgn="b"/>
                      <a:endParaRPr lang="en-US" sz="1200" b="0" i="0" u="none" strike="noStrike" noProof="0">
                        <a:solidFill>
                          <a:srgbClr val="C00000"/>
                        </a:solidFill>
                        <a:effectLst/>
                        <a:latin typeface="Arial"/>
                      </a:endParaRPr>
                    </a:p>
                  </a:txBody>
                  <a:tcPr marL="0" marR="0" marT="36000" marB="36000" anchor="ctr">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smtClean="0">
                          <a:solidFill>
                            <a:srgbClr val="363636"/>
                          </a:solidFill>
                          <a:effectLst/>
                          <a:latin typeface="+mj-lt"/>
                        </a:rPr>
                        <a:t>Sun</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Mon</a:t>
                      </a:r>
                      <a:endParaRPr lang="en-US" sz="900" b="0" i="0" u="none" strike="noStrike" cap="small" baseline="0" noProof="0">
                        <a:solidFill>
                          <a:srgbClr val="363636"/>
                        </a:solidFill>
                        <a:effectLst/>
                        <a:latin typeface="+mj-lt"/>
                      </a:endParaRPr>
                    </a:p>
                  </a:txBody>
                  <a:tcPr marL="0" marR="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Tue</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Wed</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Thu</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Fri</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Sat</a:t>
                      </a:r>
                      <a:endParaRPr lang="en-US" sz="900" b="0" i="0" u="none" strike="noStrike" cap="small" baseline="0" noProof="0">
                        <a:solidFill>
                          <a:srgbClr val="363636"/>
                        </a:solidFill>
                        <a:effectLst/>
                        <a:latin typeface="+mj-lt"/>
                      </a:endParaRPr>
                    </a:p>
                  </a:txBody>
                  <a:tcPr marL="0" marR="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200" b="0" i="0" u="none" strike="noStrike" noProof="0">
                        <a:solidFill>
                          <a:srgbClr val="C00000"/>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smtClean="0">
                          <a:solidFill>
                            <a:srgbClr val="363636"/>
                          </a:solidFill>
                          <a:effectLst/>
                          <a:latin typeface="+mj-lt"/>
                        </a:rPr>
                        <a:t>Sun</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Mon</a:t>
                      </a:r>
                      <a:endParaRPr lang="en-US" sz="900" b="0" i="0" u="none" strike="noStrike" cap="small" baseline="0" noProof="0">
                        <a:solidFill>
                          <a:srgbClr val="363636"/>
                        </a:solidFill>
                        <a:effectLst/>
                        <a:latin typeface="+mj-lt"/>
                      </a:endParaRPr>
                    </a:p>
                  </a:txBody>
                  <a:tcPr marL="0" marR="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Tue</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Wed</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Thu</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Fri</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Sat</a:t>
                      </a:r>
                      <a:endParaRPr lang="en-US" sz="900" b="0" i="0" u="none" strike="noStrike" cap="small" baseline="0" noProof="0">
                        <a:solidFill>
                          <a:srgbClr val="363636"/>
                        </a:solidFill>
                        <a:effectLst/>
                        <a:latin typeface="+mj-lt"/>
                      </a:endParaRPr>
                    </a:p>
                  </a:txBody>
                  <a:tcPr marL="0" marR="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200" b="0" i="0" u="none" strike="noStrike" noProof="0">
                        <a:solidFill>
                          <a:srgbClr val="C00000"/>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smtClean="0">
                          <a:solidFill>
                            <a:srgbClr val="363636"/>
                          </a:solidFill>
                          <a:effectLst/>
                          <a:latin typeface="+mj-lt"/>
                        </a:rPr>
                        <a:t>Sun</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Mon</a:t>
                      </a:r>
                      <a:endParaRPr lang="en-US" sz="900" b="0" i="0" u="none" strike="noStrike" cap="small" baseline="0" noProof="0">
                        <a:solidFill>
                          <a:srgbClr val="363636"/>
                        </a:solidFill>
                        <a:effectLst/>
                        <a:latin typeface="+mj-lt"/>
                      </a:endParaRPr>
                    </a:p>
                  </a:txBody>
                  <a:tcPr marL="0" marR="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Tue</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Wed</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Thu</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Fri</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Sat</a:t>
                      </a:r>
                      <a:endParaRPr lang="en-US" sz="900" b="0" i="0" u="none" strike="noStrike" cap="small" baseline="0" noProof="0">
                        <a:solidFill>
                          <a:srgbClr val="363636"/>
                        </a:solidFill>
                        <a:effectLst/>
                        <a:latin typeface="+mj-lt"/>
                      </a:endParaRPr>
                    </a:p>
                  </a:txBody>
                  <a:tcPr marL="0" marR="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67640">
                <a:tc>
                  <a:txBody>
                    <a:bodyPr/>
                    <a:lstStyle/>
                    <a:p>
                      <a:pPr algn="r" fontAlgn="b"/>
                      <a:r>
                        <a:rPr lang="en-US" sz="900" u="none" strike="noStrike" noProof="0" smtClean="0">
                          <a:solidFill>
                            <a:srgbClr val="C00000"/>
                          </a:solidFill>
                          <a:effectLst/>
                          <a:latin typeface="+mj-lt"/>
                        </a:rPr>
                        <a:t>1</a:t>
                      </a:r>
                      <a:endParaRPr lang="en-US" sz="900" b="0" i="0" u="none" strike="noStrike" noProof="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 </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b="0" i="0" u="none" strike="noStrike" kern="1200" noProof="0" smtClean="0">
                          <a:solidFill>
                            <a:srgbClr val="000000"/>
                          </a:solidFill>
                          <a:latin typeface="+mj-lt"/>
                          <a:ea typeface="+mn-ea"/>
                          <a:cs typeface="+mn-cs"/>
                        </a:rPr>
                        <a:t> </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b="0" i="0" u="none" strike="noStrike" kern="1200" noProof="0" smtClean="0">
                          <a:solidFill>
                            <a:srgbClr val="000000"/>
                          </a:solidFill>
                          <a:latin typeface="+mj-lt"/>
                          <a:ea typeface="+mn-ea"/>
                          <a:cs typeface="+mn-cs"/>
                        </a:rPr>
                        <a:t> </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b="0" i="0" u="none" strike="noStrike" kern="1200" noProof="0" dirty="0" smtClean="0">
                          <a:solidFill>
                            <a:srgbClr val="000000"/>
                          </a:solidFill>
                          <a:latin typeface="+mj-lt"/>
                          <a:ea typeface="+mn-ea"/>
                          <a:cs typeface="+mn-cs"/>
                        </a:rPr>
                        <a:t>1</a:t>
                      </a:r>
                      <a:endParaRPr lang="en-US" sz="1100" b="0" i="0" u="none" strike="noStrike" kern="1200" noProof="0" dirty="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2</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3</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4</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5</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 </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b="0" i="0" u="none" strike="noStrike" kern="1200" noProof="0" smtClean="0">
                          <a:solidFill>
                            <a:srgbClr val="000000"/>
                          </a:solidFill>
                          <a:latin typeface="+mj-lt"/>
                          <a:ea typeface="+mn-ea"/>
                          <a:cs typeface="+mn-cs"/>
                        </a:rPr>
                        <a:t> </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b="0" i="0" u="none" strike="noStrike" kern="1200" noProof="0" smtClean="0">
                          <a:solidFill>
                            <a:srgbClr val="000000"/>
                          </a:solidFill>
                          <a:latin typeface="+mj-lt"/>
                          <a:ea typeface="+mn-ea"/>
                          <a:cs typeface="+mn-cs"/>
                        </a:rPr>
                        <a:t> </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b="0" i="0" u="none" strike="noStrike" kern="1200" noProof="0" smtClean="0">
                          <a:solidFill>
                            <a:srgbClr val="000000"/>
                          </a:solidFill>
                          <a:latin typeface="+mj-lt"/>
                          <a:ea typeface="+mn-ea"/>
                          <a:cs typeface="+mn-cs"/>
                        </a:rPr>
                        <a:t> </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b="0" i="0" u="none" strike="noStrike" kern="1200" noProof="0" smtClean="0">
                          <a:solidFill>
                            <a:srgbClr val="000000"/>
                          </a:solidFill>
                          <a:latin typeface="+mj-lt"/>
                          <a:ea typeface="+mn-ea"/>
                          <a:cs typeface="+mn-cs"/>
                        </a:rPr>
                        <a:t> </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b="0" i="0" u="none" strike="noStrike" kern="1200" noProof="0" smtClean="0">
                          <a:solidFill>
                            <a:srgbClr val="000000"/>
                          </a:solidFill>
                          <a:latin typeface="+mj-lt"/>
                          <a:ea typeface="+mn-ea"/>
                          <a:cs typeface="+mn-cs"/>
                        </a:rPr>
                        <a:t> </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9</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 </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b="0" i="0" u="none" strike="noStrike" kern="1200" noProof="0" smtClean="0">
                          <a:solidFill>
                            <a:srgbClr val="000000"/>
                          </a:solidFill>
                          <a:latin typeface="+mj-lt"/>
                          <a:ea typeface="+mn-ea"/>
                          <a:cs typeface="+mn-cs"/>
                        </a:rPr>
                        <a:t> </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b="0" i="0" u="none" strike="noStrike" kern="1200" noProof="0" smtClean="0">
                          <a:solidFill>
                            <a:srgbClr val="000000"/>
                          </a:solidFill>
                          <a:latin typeface="+mj-lt"/>
                          <a:ea typeface="+mn-ea"/>
                          <a:cs typeface="+mn-cs"/>
                        </a:rPr>
                        <a:t> </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b="0" i="0" u="none" strike="noStrike" kern="1200" noProof="0" smtClean="0">
                          <a:solidFill>
                            <a:srgbClr val="000000"/>
                          </a:solidFill>
                          <a:latin typeface="+mj-lt"/>
                          <a:ea typeface="+mn-ea"/>
                          <a:cs typeface="+mn-cs"/>
                        </a:rPr>
                        <a:t> </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b="0" i="0" u="none" strike="noStrike" kern="1200" noProof="0" smtClean="0">
                          <a:solidFill>
                            <a:srgbClr val="000000"/>
                          </a:solidFill>
                          <a:latin typeface="+mj-lt"/>
                          <a:ea typeface="+mn-ea"/>
                          <a:cs typeface="+mn-cs"/>
                        </a:rPr>
                        <a:t> </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b="0" i="0" u="none" strike="noStrike" kern="1200" noProof="0" smtClean="0">
                          <a:solidFill>
                            <a:srgbClr val="000000"/>
                          </a:solidFill>
                          <a:latin typeface="+mj-lt"/>
                          <a:ea typeface="+mn-ea"/>
                          <a:cs typeface="+mn-cs"/>
                        </a:rPr>
                        <a:t> </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67640">
                <a:tc>
                  <a:txBody>
                    <a:bodyPr/>
                    <a:lstStyle/>
                    <a:p>
                      <a:pPr algn="r" fontAlgn="b"/>
                      <a:r>
                        <a:rPr lang="en-US" sz="900" u="none" strike="noStrike" noProof="0" smtClean="0">
                          <a:solidFill>
                            <a:srgbClr val="C00000"/>
                          </a:solidFill>
                          <a:effectLst/>
                          <a:latin typeface="+mj-lt"/>
                        </a:rPr>
                        <a:t>2</a:t>
                      </a:r>
                      <a:endParaRPr lang="en-US" sz="900" b="0" i="0" u="none" strike="noStrike" noProof="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5</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6</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7</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8</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9</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10</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11</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6</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3</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4</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5</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6</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7</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8</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10</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3</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4</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5</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6</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7</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8</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67640">
                <a:tc>
                  <a:txBody>
                    <a:bodyPr/>
                    <a:lstStyle/>
                    <a:p>
                      <a:pPr algn="r" fontAlgn="b"/>
                      <a:r>
                        <a:rPr lang="en-US" sz="900" u="none" strike="noStrike" noProof="0" smtClean="0">
                          <a:solidFill>
                            <a:srgbClr val="C00000"/>
                          </a:solidFill>
                          <a:effectLst/>
                          <a:latin typeface="+mj-lt"/>
                        </a:rPr>
                        <a:t>3</a:t>
                      </a:r>
                      <a:endParaRPr lang="en-US" sz="900" b="0" i="0" u="none" strike="noStrike" noProof="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12</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13</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14</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15</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16</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dirty="0" smtClean="0">
                          <a:solidFill>
                            <a:srgbClr val="000000"/>
                          </a:solidFill>
                          <a:latin typeface="+mj-lt"/>
                          <a:ea typeface="+mn-ea"/>
                          <a:cs typeface="+mn-cs"/>
                        </a:rPr>
                        <a:t>17</a:t>
                      </a:r>
                      <a:endParaRPr lang="en-US" sz="1100" b="0" i="0" u="none" strike="noStrike" kern="1200" noProof="0" dirty="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18</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7</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9</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10</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11</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12</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13</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14</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15</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11</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9</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10</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11</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12</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13</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14</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15</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67640">
                <a:tc>
                  <a:txBody>
                    <a:bodyPr/>
                    <a:lstStyle/>
                    <a:p>
                      <a:pPr algn="r" fontAlgn="b"/>
                      <a:r>
                        <a:rPr lang="en-US" sz="900" u="none" strike="noStrike" noProof="0" smtClean="0">
                          <a:solidFill>
                            <a:srgbClr val="C00000"/>
                          </a:solidFill>
                          <a:effectLst/>
                          <a:latin typeface="+mj-lt"/>
                        </a:rPr>
                        <a:t>4</a:t>
                      </a:r>
                      <a:endParaRPr lang="en-US" sz="900" b="0" i="0" u="none" strike="noStrike" noProof="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19</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20</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21</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22</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23</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24</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25</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8</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16</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17</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18</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19</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20</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21</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22</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12</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16</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17</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18</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19</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20</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21</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22</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67640">
                <a:tc>
                  <a:txBody>
                    <a:bodyPr/>
                    <a:lstStyle/>
                    <a:p>
                      <a:pPr algn="r" fontAlgn="b"/>
                      <a:r>
                        <a:rPr lang="en-US" sz="900" u="none" strike="noStrike" noProof="0" smtClean="0">
                          <a:solidFill>
                            <a:srgbClr val="C00000"/>
                          </a:solidFill>
                          <a:effectLst/>
                          <a:latin typeface="+mj-lt"/>
                        </a:rPr>
                        <a:t>5</a:t>
                      </a:r>
                      <a:endParaRPr lang="en-US" sz="900" b="0" i="0" u="none" strike="noStrike" noProof="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26</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27</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28</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29</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b="0" i="0" u="none" strike="noStrike" kern="1200" noProof="0" smtClean="0">
                          <a:solidFill>
                            <a:srgbClr val="000000"/>
                          </a:solidFill>
                          <a:latin typeface="+mj-lt"/>
                          <a:ea typeface="+mn-ea"/>
                          <a:cs typeface="+mn-cs"/>
                        </a:rPr>
                        <a:t>30</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b="0" i="0" u="none" strike="noStrike" kern="1200" noProof="0" dirty="0" smtClean="0">
                          <a:solidFill>
                            <a:srgbClr val="000000"/>
                          </a:solidFill>
                          <a:latin typeface="+mj-lt"/>
                          <a:ea typeface="+mn-ea"/>
                          <a:cs typeface="+mn-cs"/>
                        </a:rPr>
                        <a:t>31</a:t>
                      </a:r>
                      <a:endParaRPr lang="en-US" sz="1100" b="0" i="0" u="none" strike="noStrike" kern="1200" noProof="0" dirty="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r" fontAlgn="b"/>
                      <a:r>
                        <a:rPr lang="en-US" sz="900" u="none" strike="noStrike" noProof="0" smtClean="0">
                          <a:solidFill>
                            <a:srgbClr val="C00000"/>
                          </a:solidFill>
                          <a:effectLst/>
                          <a:latin typeface="+mn-lt"/>
                        </a:rPr>
                        <a:t>9</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23</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24</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25</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26</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27</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28</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 </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r" fontAlgn="b"/>
                      <a:r>
                        <a:rPr lang="en-US" sz="900" u="none" strike="noStrike" noProof="0" smtClean="0">
                          <a:solidFill>
                            <a:srgbClr val="C00000"/>
                          </a:solidFill>
                          <a:effectLst/>
                          <a:latin typeface="+mn-lt"/>
                        </a:rPr>
                        <a:t>13</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23</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24</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25</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26</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27</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28</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29</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67640">
                <a:tc>
                  <a:txBody>
                    <a:bodyPr/>
                    <a:lstStyle/>
                    <a:p>
                      <a:pPr algn="l" fontAlgn="b"/>
                      <a:endParaRPr lang="en-US" sz="900" b="0" i="0" u="none" strike="noStrike" noProof="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a:solidFill>
                            <a:schemeClr val="tx1">
                              <a:lumMod val="50000"/>
                              <a:lumOff val="50000"/>
                            </a:schemeClr>
                          </a:solidFill>
                          <a:effectLst/>
                          <a:latin typeface="+mn-lt"/>
                          <a:ea typeface="+mn-ea"/>
                          <a:cs typeface="+mn-cs"/>
                        </a:rPr>
                        <a:t> </a:t>
                      </a: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b="0" i="0" u="none" strike="noStrike" kern="1200" noProof="0">
                          <a:solidFill>
                            <a:srgbClr val="000000"/>
                          </a:solidFill>
                          <a:latin typeface="+mj-lt"/>
                          <a:ea typeface="+mn-ea"/>
                          <a:cs typeface="+mn-cs"/>
                        </a:rPr>
                        <a:t> </a:t>
                      </a: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b="0" i="0" u="none" strike="noStrike" kern="1200" noProof="0">
                          <a:solidFill>
                            <a:srgbClr val="000000"/>
                          </a:solidFill>
                          <a:latin typeface="+mj-lt"/>
                          <a:ea typeface="+mn-ea"/>
                          <a:cs typeface="+mn-cs"/>
                        </a:rPr>
                        <a:t> </a:t>
                      </a: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b="0" i="0" u="none" strike="noStrike" kern="1200" noProof="0">
                          <a:solidFill>
                            <a:srgbClr val="000000"/>
                          </a:solidFill>
                          <a:latin typeface="+mj-lt"/>
                          <a:ea typeface="+mn-ea"/>
                          <a:cs typeface="+mn-cs"/>
                        </a:rPr>
                        <a:t> </a:t>
                      </a: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b="0" i="0" u="none" strike="noStrike" kern="1200" noProof="0">
                          <a:solidFill>
                            <a:srgbClr val="000000"/>
                          </a:solidFill>
                          <a:latin typeface="+mj-lt"/>
                          <a:ea typeface="+mn-ea"/>
                          <a:cs typeface="+mn-cs"/>
                        </a:rPr>
                        <a:t> </a:t>
                      </a: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b="0" i="0" u="none" strike="noStrike" kern="1200" noProof="0">
                          <a:solidFill>
                            <a:srgbClr val="000000"/>
                          </a:solidFill>
                          <a:latin typeface="+mj-lt"/>
                          <a:ea typeface="+mn-ea"/>
                          <a:cs typeface="+mn-cs"/>
                        </a:rPr>
                        <a:t> </a:t>
                      </a: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kern="1200" noProof="0" dirty="0">
                          <a:solidFill>
                            <a:schemeClr val="tx1">
                              <a:lumMod val="50000"/>
                              <a:lumOff val="50000"/>
                            </a:schemeClr>
                          </a:solidFill>
                          <a:effectLst/>
                          <a:latin typeface="+mn-lt"/>
                          <a:ea typeface="+mn-ea"/>
                          <a:cs typeface="+mn-cs"/>
                        </a:rPr>
                        <a:t> </a:t>
                      </a: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a:solidFill>
                            <a:schemeClr val="tx1">
                              <a:lumMod val="50000"/>
                              <a:lumOff val="50000"/>
                            </a:schemeClr>
                          </a:solidFill>
                          <a:effectLst/>
                          <a:latin typeface="+mn-lt"/>
                          <a:ea typeface="+mn-ea"/>
                          <a:cs typeface="+mn-cs"/>
                        </a:rPr>
                        <a:t> </a:t>
                      </a: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b="0" i="0" u="none" strike="noStrike" kern="1200" noProof="0">
                          <a:solidFill>
                            <a:srgbClr val="000000"/>
                          </a:solidFill>
                          <a:latin typeface="+mj-lt"/>
                          <a:ea typeface="+mn-ea"/>
                          <a:cs typeface="+mn-cs"/>
                        </a:rPr>
                        <a:t> </a:t>
                      </a: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b="0" i="0" u="none" strike="noStrike" kern="1200" noProof="0">
                          <a:solidFill>
                            <a:srgbClr val="000000"/>
                          </a:solidFill>
                          <a:latin typeface="+mj-lt"/>
                          <a:ea typeface="+mn-ea"/>
                          <a:cs typeface="+mn-cs"/>
                        </a:rPr>
                        <a:t> </a:t>
                      </a: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b="0" i="0" u="none" strike="noStrike" kern="1200" noProof="0">
                          <a:solidFill>
                            <a:srgbClr val="000000"/>
                          </a:solidFill>
                          <a:latin typeface="+mj-lt"/>
                          <a:ea typeface="+mn-ea"/>
                          <a:cs typeface="+mn-cs"/>
                        </a:rPr>
                        <a:t> </a:t>
                      </a: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b="0" i="0" u="none" strike="noStrike" kern="1200" noProof="0">
                          <a:solidFill>
                            <a:srgbClr val="000000"/>
                          </a:solidFill>
                          <a:latin typeface="+mj-lt"/>
                          <a:ea typeface="+mn-ea"/>
                          <a:cs typeface="+mn-cs"/>
                        </a:rPr>
                        <a:t> </a:t>
                      </a: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b="0" i="0" u="none" strike="noStrike" kern="1200" noProof="0">
                          <a:solidFill>
                            <a:srgbClr val="000000"/>
                          </a:solidFill>
                          <a:latin typeface="+mj-lt"/>
                          <a:ea typeface="+mn-ea"/>
                          <a:cs typeface="+mn-cs"/>
                        </a:rPr>
                        <a:t> </a:t>
                      </a: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kern="1200" noProof="0">
                          <a:solidFill>
                            <a:schemeClr val="tx1">
                              <a:lumMod val="50000"/>
                              <a:lumOff val="50000"/>
                            </a:schemeClr>
                          </a:solidFill>
                          <a:effectLst/>
                          <a:latin typeface="+mn-lt"/>
                          <a:ea typeface="+mn-ea"/>
                          <a:cs typeface="+mn-cs"/>
                        </a:rPr>
                        <a:t> </a:t>
                      </a: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r" fontAlgn="b"/>
                      <a:r>
                        <a:rPr lang="en-US" sz="900" u="none" strike="noStrike" noProof="0" smtClean="0">
                          <a:solidFill>
                            <a:srgbClr val="C00000"/>
                          </a:solidFill>
                          <a:effectLst/>
                          <a:latin typeface="+mn-lt"/>
                        </a:rPr>
                        <a:t>14</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30</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noProof="0" smtClean="0">
                          <a:solidFill>
                            <a:srgbClr val="000000"/>
                          </a:solidFill>
                          <a:latin typeface="+mj-lt"/>
                          <a:ea typeface="+mn-ea"/>
                          <a:cs typeface="+mn-cs"/>
                        </a:rPr>
                        <a:t>31</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b="0" i="0" u="none" strike="noStrike" kern="1200" noProof="0" smtClean="0">
                          <a:solidFill>
                            <a:srgbClr val="000000"/>
                          </a:solidFill>
                          <a:latin typeface="+mj-lt"/>
                          <a:ea typeface="+mn-ea"/>
                          <a:cs typeface="+mn-cs"/>
                        </a:rPr>
                        <a:t> </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b="0" i="0" u="none" strike="noStrike" kern="1200" noProof="0" smtClean="0">
                          <a:solidFill>
                            <a:srgbClr val="000000"/>
                          </a:solidFill>
                          <a:latin typeface="+mj-lt"/>
                          <a:ea typeface="+mn-ea"/>
                          <a:cs typeface="+mn-cs"/>
                        </a:rPr>
                        <a:t> </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b="0" i="0" u="none" strike="noStrike" kern="1200" noProof="0" smtClean="0">
                          <a:solidFill>
                            <a:srgbClr val="000000"/>
                          </a:solidFill>
                          <a:latin typeface="+mj-lt"/>
                          <a:ea typeface="+mn-ea"/>
                          <a:cs typeface="+mn-cs"/>
                        </a:rPr>
                        <a:t> </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b="0" i="0" u="none" strike="noStrike" kern="1200" noProof="0" smtClean="0">
                          <a:solidFill>
                            <a:srgbClr val="000000"/>
                          </a:solidFill>
                          <a:latin typeface="+mj-lt"/>
                          <a:ea typeface="+mn-ea"/>
                          <a:cs typeface="+mn-cs"/>
                        </a:rPr>
                        <a:t> </a:t>
                      </a:r>
                      <a:endParaRPr lang="en-US" sz="1100" b="0" i="0" u="none" strike="noStrike" kern="1200" noProof="0">
                        <a:solidFill>
                          <a:srgbClr val="000000"/>
                        </a:solidFill>
                        <a:latin typeface="+mj-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 </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54379">
                <a:tc>
                  <a:txBody>
                    <a:bodyPr/>
                    <a:lstStyle/>
                    <a:p>
                      <a:pPr algn="l" fontAlgn="b"/>
                      <a:endParaRPr lang="en-US" sz="900" b="0" i="0" u="none" strike="noStrike" noProof="0">
                        <a:solidFill>
                          <a:srgbClr val="C00000"/>
                        </a:solidFill>
                        <a:effectLst/>
                        <a:latin typeface="+mj-lt"/>
                      </a:endParaRPr>
                    </a:p>
                  </a:txBody>
                  <a:tcPr marL="0" marR="36000" marT="0" marB="0" anchor="ctr">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a:solidFill>
                          <a:srgbClr val="C00000"/>
                        </a:solidFill>
                        <a:effectLst/>
                        <a:latin typeface="+mn-lt"/>
                      </a:endParaRPr>
                    </a:p>
                  </a:txBody>
                  <a:tcPr marL="0" marR="36000" marT="0" marB="0" anchor="ctr">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a:solidFill>
                          <a:srgbClr val="C00000"/>
                        </a:solidFill>
                        <a:effectLst/>
                        <a:latin typeface="+mn-lt"/>
                      </a:endParaRPr>
                    </a:p>
                  </a:txBody>
                  <a:tcPr marL="0" marR="36000" marT="0" marB="0" anchor="ctr">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80427">
                <a:tc>
                  <a:txBody>
                    <a:bodyPr/>
                    <a:lstStyle/>
                    <a:p>
                      <a:pPr algn="l" fontAlgn="b"/>
                      <a:endParaRPr lang="en-US" sz="900" b="0" i="0" u="none" strike="noStrike" noProof="0">
                        <a:solidFill>
                          <a:srgbClr val="C00000"/>
                        </a:solidFill>
                        <a:effectLst/>
                        <a:latin typeface="+mj-lt"/>
                      </a:endParaRPr>
                    </a:p>
                  </a:txBody>
                  <a:tcPr marL="0" marR="36000" marT="0" marB="0" anchor="ctr">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smtClean="0">
                          <a:solidFill>
                            <a:schemeClr val="bg1"/>
                          </a:solidFill>
                          <a:effectLst/>
                        </a:rPr>
                        <a:t>April</a:t>
                      </a:r>
                      <a:endParaRPr lang="en-US" sz="1400" b="1" i="0" u="none" strike="noStrike" noProof="0">
                        <a:solidFill>
                          <a:schemeClr val="bg1"/>
                        </a:solidFill>
                        <a:effectLst/>
                        <a:latin typeface="Verdana"/>
                      </a:endParaRPr>
                    </a:p>
                  </a:txBody>
                  <a:tcPr marL="0" marR="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900" b="1" i="0" u="none" strike="noStrike" noProof="0">
                        <a:solidFill>
                          <a:schemeClr val="bg1"/>
                        </a:solidFill>
                        <a:effectLst/>
                        <a:latin typeface="+mn-lt"/>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smtClean="0">
                          <a:solidFill>
                            <a:schemeClr val="bg1"/>
                          </a:solidFill>
                          <a:effectLst/>
                        </a:rPr>
                        <a:t>May </a:t>
                      </a:r>
                      <a:endParaRPr lang="en-US" sz="1400" b="1" i="0" u="none" strike="noStrike" noProof="0">
                        <a:solidFill>
                          <a:schemeClr val="bg1"/>
                        </a:solidFill>
                        <a:effectLst/>
                        <a:latin typeface="Verdana"/>
                      </a:endParaRPr>
                    </a:p>
                  </a:txBody>
                  <a:tcPr marL="0" marR="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900" b="1" i="0" u="none" strike="noStrike" noProof="0">
                        <a:solidFill>
                          <a:schemeClr val="bg1"/>
                        </a:solidFill>
                        <a:effectLst/>
                        <a:latin typeface="+mn-lt"/>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smtClean="0">
                          <a:solidFill>
                            <a:schemeClr val="bg1"/>
                          </a:solidFill>
                          <a:effectLst/>
                        </a:rPr>
                        <a:t>June </a:t>
                      </a:r>
                      <a:endParaRPr lang="en-US" sz="1400" b="1" i="0" u="none" strike="noStrike" noProof="0">
                        <a:solidFill>
                          <a:schemeClr val="bg1"/>
                        </a:solidFill>
                        <a:effectLst/>
                        <a:latin typeface="Verdana"/>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r>
              <a:tr h="158373">
                <a:tc>
                  <a:txBody>
                    <a:bodyPr/>
                    <a:lstStyle/>
                    <a:p>
                      <a:pPr algn="l" fontAlgn="b"/>
                      <a:endParaRPr lang="en-US" sz="900" b="0" i="0" u="none" strike="noStrike" noProof="0">
                        <a:solidFill>
                          <a:srgbClr val="C00000"/>
                        </a:solidFill>
                        <a:effectLst/>
                        <a:latin typeface="+mj-lt"/>
                      </a:endParaRPr>
                    </a:p>
                  </a:txBody>
                  <a:tcPr marL="0" marR="36000" marT="0" marB="36000" anchor="ctr">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smtClean="0">
                          <a:solidFill>
                            <a:srgbClr val="363636"/>
                          </a:solidFill>
                          <a:effectLst/>
                          <a:latin typeface="+mj-lt"/>
                        </a:rPr>
                        <a:t>Sun</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Mon</a:t>
                      </a:r>
                      <a:endParaRPr lang="en-US" sz="900" b="0" i="0" u="none" strike="noStrike" cap="small" baseline="0" noProof="0">
                        <a:solidFill>
                          <a:srgbClr val="363636"/>
                        </a:solidFill>
                        <a:effectLst/>
                        <a:latin typeface="+mj-lt"/>
                      </a:endParaRPr>
                    </a:p>
                  </a:txBody>
                  <a:tcPr marL="0" marR="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Tue</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Wed</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Thu</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Fri</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Sat</a:t>
                      </a:r>
                      <a:endParaRPr lang="en-US" sz="900" b="0" i="0" u="none" strike="noStrike" cap="small" baseline="0" noProof="0">
                        <a:solidFill>
                          <a:srgbClr val="363636"/>
                        </a:solidFill>
                        <a:effectLst/>
                        <a:latin typeface="+mj-lt"/>
                      </a:endParaRPr>
                    </a:p>
                  </a:txBody>
                  <a:tcPr marL="0" marR="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endParaRPr lang="en-US" sz="900" b="0" i="0" u="none" strike="noStrike" noProof="0">
                        <a:solidFill>
                          <a:srgbClr val="C00000"/>
                        </a:solidFill>
                        <a:effectLst/>
                        <a:latin typeface="+mn-lt"/>
                      </a:endParaRPr>
                    </a:p>
                  </a:txBody>
                  <a:tcPr marL="0" marR="3600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smtClean="0">
                          <a:solidFill>
                            <a:srgbClr val="363636"/>
                          </a:solidFill>
                          <a:effectLst/>
                          <a:latin typeface="+mj-lt"/>
                        </a:rPr>
                        <a:t>Sun</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Mon</a:t>
                      </a:r>
                      <a:endParaRPr lang="en-US" sz="900" b="0" i="0" u="none" strike="noStrike" cap="small" baseline="0" noProof="0">
                        <a:solidFill>
                          <a:srgbClr val="363636"/>
                        </a:solidFill>
                        <a:effectLst/>
                        <a:latin typeface="+mj-lt"/>
                      </a:endParaRPr>
                    </a:p>
                  </a:txBody>
                  <a:tcPr marL="0" marR="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Tue</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Wed</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Thu</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Fri</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Sat</a:t>
                      </a:r>
                      <a:endParaRPr lang="en-US" sz="900" b="0" i="0" u="none" strike="noStrike" cap="small" baseline="0" noProof="0">
                        <a:solidFill>
                          <a:srgbClr val="363636"/>
                        </a:solidFill>
                        <a:effectLst/>
                        <a:latin typeface="+mj-lt"/>
                      </a:endParaRPr>
                    </a:p>
                  </a:txBody>
                  <a:tcPr marL="0" marR="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endParaRPr lang="en-US" sz="900" b="0" i="0" u="none" strike="noStrike" noProof="0">
                        <a:solidFill>
                          <a:srgbClr val="C00000"/>
                        </a:solidFill>
                        <a:effectLst/>
                        <a:latin typeface="+mn-lt"/>
                      </a:endParaRPr>
                    </a:p>
                  </a:txBody>
                  <a:tcPr marL="0" marR="3600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smtClean="0">
                          <a:solidFill>
                            <a:srgbClr val="363636"/>
                          </a:solidFill>
                          <a:effectLst/>
                          <a:latin typeface="+mj-lt"/>
                        </a:rPr>
                        <a:t>Sun</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Mon</a:t>
                      </a:r>
                      <a:endParaRPr lang="en-US" sz="900" b="0" i="0" u="none" strike="noStrike" cap="small" baseline="0" noProof="0">
                        <a:solidFill>
                          <a:srgbClr val="363636"/>
                        </a:solidFill>
                        <a:effectLst/>
                        <a:latin typeface="+mj-lt"/>
                      </a:endParaRPr>
                    </a:p>
                  </a:txBody>
                  <a:tcPr marL="0" marR="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Tue</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Wed</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Thu</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Fri</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Sat</a:t>
                      </a:r>
                      <a:endParaRPr lang="en-US" sz="900" b="0" i="0" u="none" strike="noStrike" cap="small" baseline="0" noProof="0">
                        <a:solidFill>
                          <a:srgbClr val="363636"/>
                        </a:solidFill>
                        <a:effectLst/>
                        <a:latin typeface="+mj-lt"/>
                      </a:endParaRPr>
                    </a:p>
                  </a:txBody>
                  <a:tcPr marL="0" marR="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34322">
                <a:tc>
                  <a:txBody>
                    <a:bodyPr/>
                    <a:lstStyle/>
                    <a:p>
                      <a:pPr algn="r" fontAlgn="b"/>
                      <a:r>
                        <a:rPr lang="en-US" sz="900" u="none" strike="noStrike" noProof="0" smtClean="0">
                          <a:solidFill>
                            <a:srgbClr val="C00000"/>
                          </a:solidFill>
                          <a:effectLst/>
                          <a:latin typeface="+mj-lt"/>
                        </a:rPr>
                        <a:t>14</a:t>
                      </a:r>
                      <a:endParaRPr lang="en-US" sz="900" b="0" i="0" u="none" strike="noStrike" noProof="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 </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1</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3</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4</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5</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18</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 </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1</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3</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23</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kern="1200" noProof="0" smtClean="0">
                          <a:solidFill>
                            <a:schemeClr val="dk1"/>
                          </a:solidFill>
                          <a:effectLst/>
                          <a:latin typeface="+mn-lt"/>
                          <a:ea typeface="+mn-ea"/>
                          <a:cs typeface="+mn-cs"/>
                        </a:rPr>
                        <a:t>2</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kern="1200" noProof="0" smtClean="0">
                          <a:solidFill>
                            <a:schemeClr val="dk1"/>
                          </a:solidFill>
                          <a:effectLst/>
                          <a:latin typeface="+mn-lt"/>
                          <a:ea typeface="+mn-ea"/>
                          <a:cs typeface="+mn-cs"/>
                        </a:rPr>
                        <a:t>3</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kern="1200" noProof="0" smtClean="0">
                          <a:solidFill>
                            <a:schemeClr val="dk1"/>
                          </a:solidFill>
                          <a:effectLst/>
                          <a:latin typeface="+mn-lt"/>
                          <a:ea typeface="+mn-ea"/>
                          <a:cs typeface="+mn-cs"/>
                        </a:rPr>
                        <a:t>4</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kern="1200" noProof="0" smtClean="0">
                          <a:solidFill>
                            <a:schemeClr val="dk1"/>
                          </a:solidFill>
                          <a:effectLst/>
                          <a:latin typeface="+mn-lt"/>
                          <a:ea typeface="+mn-ea"/>
                          <a:cs typeface="+mn-cs"/>
                        </a:rPr>
                        <a:t>5</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kern="1200" noProof="0" smtClean="0">
                          <a:solidFill>
                            <a:schemeClr val="dk1"/>
                          </a:solidFill>
                          <a:effectLst/>
                          <a:latin typeface="+mn-lt"/>
                          <a:ea typeface="+mn-ea"/>
                          <a:cs typeface="+mn-cs"/>
                        </a:rPr>
                        <a:t>6</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7</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r" fontAlgn="b"/>
                      <a:r>
                        <a:rPr lang="en-US" sz="900" u="none" strike="noStrike" noProof="0" smtClean="0">
                          <a:solidFill>
                            <a:srgbClr val="C00000"/>
                          </a:solidFill>
                          <a:effectLst/>
                          <a:latin typeface="+mj-lt"/>
                        </a:rPr>
                        <a:t>15</a:t>
                      </a:r>
                      <a:endParaRPr lang="en-US" sz="900" b="0" i="0" u="none" strike="noStrike" noProof="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6</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7</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8</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9</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10</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11</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12</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19</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4</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5</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6</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7</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8</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9</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10</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24</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8</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9</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10</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11</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12</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13</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14</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r" fontAlgn="b"/>
                      <a:r>
                        <a:rPr lang="en-US" sz="900" u="none" strike="noStrike" noProof="0" smtClean="0">
                          <a:solidFill>
                            <a:srgbClr val="C00000"/>
                          </a:solidFill>
                          <a:effectLst/>
                          <a:latin typeface="+mj-lt"/>
                        </a:rPr>
                        <a:t>16</a:t>
                      </a:r>
                      <a:endParaRPr lang="en-US" sz="900" b="0" i="0" u="none" strike="noStrike" noProof="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13</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14</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15</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16</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17</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18</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19</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20</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11</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12</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13</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14</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15</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16</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17</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25</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15</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16</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17</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18</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19</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20</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21</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r" fontAlgn="b"/>
                      <a:r>
                        <a:rPr lang="en-US" sz="900" u="none" strike="noStrike" noProof="0" smtClean="0">
                          <a:solidFill>
                            <a:srgbClr val="C00000"/>
                          </a:solidFill>
                          <a:effectLst/>
                          <a:latin typeface="+mj-lt"/>
                        </a:rPr>
                        <a:t>17</a:t>
                      </a:r>
                      <a:endParaRPr lang="en-US" sz="900" b="0" i="0" u="none" strike="noStrike" noProof="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20</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21</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22</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23</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24</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25</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26</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21</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18</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19</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20</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21</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22</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23</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24</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26</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22</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23</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24</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25</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26</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27</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28</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r" fontAlgn="b"/>
                      <a:r>
                        <a:rPr lang="en-US" sz="900" u="none" strike="noStrike" noProof="0" smtClean="0">
                          <a:solidFill>
                            <a:srgbClr val="C00000"/>
                          </a:solidFill>
                          <a:effectLst/>
                          <a:latin typeface="+mj-lt"/>
                        </a:rPr>
                        <a:t>18</a:t>
                      </a:r>
                      <a:endParaRPr lang="en-US" sz="900" b="0" i="0" u="none" strike="noStrike" noProof="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27</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28</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29</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30</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 </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r" fontAlgn="b"/>
                      <a:r>
                        <a:rPr lang="en-US" sz="900" u="none" strike="noStrike" noProof="0" smtClean="0">
                          <a:solidFill>
                            <a:srgbClr val="C00000"/>
                          </a:solidFill>
                          <a:effectLst/>
                          <a:latin typeface="+mn-lt"/>
                        </a:rPr>
                        <a:t>22</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25</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26</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27</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28</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29</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30</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31</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r" fontAlgn="b"/>
                      <a:r>
                        <a:rPr lang="en-US" sz="900" u="none" strike="noStrike" noProof="0" smtClean="0">
                          <a:solidFill>
                            <a:srgbClr val="C00000"/>
                          </a:solidFill>
                          <a:effectLst/>
                          <a:latin typeface="+mn-lt"/>
                        </a:rPr>
                        <a:t>27</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29</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30</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 </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54379">
                <a:tc>
                  <a:txBody>
                    <a:bodyPr/>
                    <a:lstStyle/>
                    <a:p>
                      <a:pPr algn="l" fontAlgn="b"/>
                      <a:endParaRPr lang="en-US" sz="900" b="0" i="0" u="none" strike="noStrike" noProof="0">
                        <a:solidFill>
                          <a:srgbClr val="C00000"/>
                        </a:solidFill>
                        <a:effectLst/>
                        <a:latin typeface="+mj-lt"/>
                      </a:endParaRPr>
                    </a:p>
                  </a:txBody>
                  <a:tcPr marL="0" marR="36000" marT="0" marB="0" anchor="ctr">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a:solidFill>
                          <a:srgbClr val="C00000"/>
                        </a:solidFill>
                        <a:effectLst/>
                        <a:latin typeface="+mn-lt"/>
                      </a:endParaRPr>
                    </a:p>
                  </a:txBody>
                  <a:tcPr marL="0" marR="36000" marT="0" marB="0" anchor="ctr">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a:solidFill>
                          <a:srgbClr val="C00000"/>
                        </a:solidFill>
                        <a:effectLst/>
                        <a:latin typeface="+mn-lt"/>
                      </a:endParaRPr>
                    </a:p>
                  </a:txBody>
                  <a:tcPr marL="0" marR="36000" marT="0" marB="0" anchor="ctr">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80427">
                <a:tc>
                  <a:txBody>
                    <a:bodyPr/>
                    <a:lstStyle/>
                    <a:p>
                      <a:pPr algn="l" fontAlgn="b"/>
                      <a:endParaRPr lang="en-US" sz="900" b="0" i="0" u="none" strike="noStrike" noProof="0">
                        <a:solidFill>
                          <a:srgbClr val="C00000"/>
                        </a:solidFill>
                        <a:effectLst/>
                        <a:latin typeface="+mj-lt"/>
                      </a:endParaRPr>
                    </a:p>
                  </a:txBody>
                  <a:tcPr marL="0" marR="36000" marT="0" marB="0" anchor="ctr">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smtClean="0">
                          <a:solidFill>
                            <a:schemeClr val="bg1"/>
                          </a:solidFill>
                          <a:effectLst/>
                        </a:rPr>
                        <a:t>July</a:t>
                      </a:r>
                      <a:endParaRPr lang="en-US" sz="1400" b="1" i="0" u="none" strike="noStrike" noProof="0">
                        <a:solidFill>
                          <a:schemeClr val="bg1"/>
                        </a:solidFill>
                        <a:effectLst/>
                        <a:latin typeface="Verdana"/>
                      </a:endParaRPr>
                    </a:p>
                  </a:txBody>
                  <a:tcPr marL="0" marR="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900" b="1" i="0" u="none" strike="noStrike" noProof="0">
                        <a:solidFill>
                          <a:schemeClr val="bg1"/>
                        </a:solidFill>
                        <a:effectLst/>
                        <a:latin typeface="+mn-lt"/>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smtClean="0">
                          <a:solidFill>
                            <a:schemeClr val="bg1"/>
                          </a:solidFill>
                          <a:effectLst/>
                        </a:rPr>
                        <a:t>August </a:t>
                      </a:r>
                      <a:endParaRPr lang="en-US" sz="1400" b="1" i="0" u="none" strike="noStrike" noProof="0">
                        <a:solidFill>
                          <a:schemeClr val="bg1"/>
                        </a:solidFill>
                        <a:effectLst/>
                        <a:latin typeface="Verdana"/>
                      </a:endParaRPr>
                    </a:p>
                  </a:txBody>
                  <a:tcPr marL="0" marR="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900" b="1" i="0" u="none" strike="noStrike" noProof="0">
                        <a:solidFill>
                          <a:schemeClr val="bg1"/>
                        </a:solidFill>
                        <a:effectLst/>
                        <a:latin typeface="+mn-lt"/>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smtClean="0">
                          <a:solidFill>
                            <a:schemeClr val="bg1"/>
                          </a:solidFill>
                          <a:effectLst/>
                        </a:rPr>
                        <a:t>September </a:t>
                      </a:r>
                      <a:endParaRPr lang="en-US" sz="1400" b="1" i="0" u="none" strike="noStrike" noProof="0">
                        <a:solidFill>
                          <a:schemeClr val="bg1"/>
                        </a:solidFill>
                        <a:effectLst/>
                        <a:latin typeface="Verdana"/>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r>
              <a:tr h="158373">
                <a:tc>
                  <a:txBody>
                    <a:bodyPr/>
                    <a:lstStyle/>
                    <a:p>
                      <a:pPr algn="l" fontAlgn="b"/>
                      <a:endParaRPr lang="en-US" sz="900" b="0" i="0" u="none" strike="noStrike" noProof="0">
                        <a:solidFill>
                          <a:srgbClr val="C00000"/>
                        </a:solidFill>
                        <a:effectLst/>
                        <a:latin typeface="+mj-lt"/>
                      </a:endParaRPr>
                    </a:p>
                  </a:txBody>
                  <a:tcPr marL="0" marR="36000" marT="0" marB="36000" anchor="ctr">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smtClean="0">
                          <a:solidFill>
                            <a:srgbClr val="363636"/>
                          </a:solidFill>
                          <a:effectLst/>
                          <a:latin typeface="+mj-lt"/>
                        </a:rPr>
                        <a:t>Sun</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Mon</a:t>
                      </a:r>
                      <a:endParaRPr lang="en-US" sz="900" b="0" i="0" u="none" strike="noStrike" cap="small" baseline="0" noProof="0">
                        <a:solidFill>
                          <a:srgbClr val="363636"/>
                        </a:solidFill>
                        <a:effectLst/>
                        <a:latin typeface="+mj-lt"/>
                      </a:endParaRPr>
                    </a:p>
                  </a:txBody>
                  <a:tcPr marL="0" marR="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Tue</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Wed</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Thu</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Fri</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Sat</a:t>
                      </a:r>
                      <a:endParaRPr lang="en-US" sz="900" b="0" i="0" u="none" strike="noStrike" cap="small" baseline="0" noProof="0">
                        <a:solidFill>
                          <a:srgbClr val="363636"/>
                        </a:solidFill>
                        <a:effectLst/>
                        <a:latin typeface="+mj-lt"/>
                      </a:endParaRPr>
                    </a:p>
                  </a:txBody>
                  <a:tcPr marL="0" marR="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a:solidFill>
                          <a:srgbClr val="C00000"/>
                        </a:solidFill>
                        <a:effectLst/>
                        <a:latin typeface="+mn-lt"/>
                      </a:endParaRPr>
                    </a:p>
                  </a:txBody>
                  <a:tcPr marL="0" marR="3600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smtClean="0">
                          <a:solidFill>
                            <a:srgbClr val="363636"/>
                          </a:solidFill>
                          <a:effectLst/>
                          <a:latin typeface="+mj-lt"/>
                        </a:rPr>
                        <a:t>Sun</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Mon</a:t>
                      </a:r>
                      <a:endParaRPr lang="en-US" sz="900" b="0" i="0" u="none" strike="noStrike" cap="small" baseline="0" noProof="0">
                        <a:solidFill>
                          <a:srgbClr val="363636"/>
                        </a:solidFill>
                        <a:effectLst/>
                        <a:latin typeface="+mj-lt"/>
                      </a:endParaRPr>
                    </a:p>
                  </a:txBody>
                  <a:tcPr marL="0" marR="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Tue</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Wed</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Thu</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Fri</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Sat</a:t>
                      </a:r>
                      <a:endParaRPr lang="en-US" sz="900" b="0" i="0" u="none" strike="noStrike" cap="small" baseline="0" noProof="0">
                        <a:solidFill>
                          <a:srgbClr val="363636"/>
                        </a:solidFill>
                        <a:effectLst/>
                        <a:latin typeface="+mj-lt"/>
                      </a:endParaRPr>
                    </a:p>
                  </a:txBody>
                  <a:tcPr marL="0" marR="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a:solidFill>
                          <a:srgbClr val="C00000"/>
                        </a:solidFill>
                        <a:effectLst/>
                        <a:latin typeface="+mn-lt"/>
                      </a:endParaRPr>
                    </a:p>
                  </a:txBody>
                  <a:tcPr marL="0" marR="3600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smtClean="0">
                          <a:solidFill>
                            <a:srgbClr val="363636"/>
                          </a:solidFill>
                          <a:effectLst/>
                          <a:latin typeface="+mj-lt"/>
                        </a:rPr>
                        <a:t>Sun</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Mon</a:t>
                      </a:r>
                      <a:endParaRPr lang="en-US" sz="900" b="0" i="0" u="none" strike="noStrike" cap="small" baseline="0" noProof="0">
                        <a:solidFill>
                          <a:srgbClr val="363636"/>
                        </a:solidFill>
                        <a:effectLst/>
                        <a:latin typeface="+mj-lt"/>
                      </a:endParaRPr>
                    </a:p>
                  </a:txBody>
                  <a:tcPr marL="0" marR="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Tue</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Wed</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Thu</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Fri</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Sat</a:t>
                      </a:r>
                      <a:endParaRPr lang="en-US" sz="900" b="0" i="0" u="none" strike="noStrike" cap="small" baseline="0" noProof="0">
                        <a:solidFill>
                          <a:srgbClr val="363636"/>
                        </a:solidFill>
                        <a:effectLst/>
                        <a:latin typeface="+mj-lt"/>
                      </a:endParaRPr>
                    </a:p>
                  </a:txBody>
                  <a:tcPr marL="0" marR="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34322">
                <a:tc>
                  <a:txBody>
                    <a:bodyPr/>
                    <a:lstStyle/>
                    <a:p>
                      <a:pPr algn="r" fontAlgn="b"/>
                      <a:r>
                        <a:rPr lang="en-US" sz="900" u="none" strike="noStrike" noProof="0" smtClean="0">
                          <a:solidFill>
                            <a:srgbClr val="C00000"/>
                          </a:solidFill>
                          <a:effectLst/>
                          <a:latin typeface="+mj-lt"/>
                        </a:rPr>
                        <a:t>27</a:t>
                      </a:r>
                      <a:endParaRPr lang="en-US" sz="900" b="0" i="0" u="none" strike="noStrike" noProof="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 </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1</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3</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4</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5</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31</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 </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1</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36</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 </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1</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3</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4</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5</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6</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r" fontAlgn="b"/>
                      <a:r>
                        <a:rPr lang="en-US" sz="900" u="none" strike="noStrike" noProof="0" smtClean="0">
                          <a:solidFill>
                            <a:srgbClr val="C00000"/>
                          </a:solidFill>
                          <a:effectLst/>
                          <a:latin typeface="+mj-lt"/>
                        </a:rPr>
                        <a:t>28</a:t>
                      </a:r>
                      <a:endParaRPr lang="en-US" sz="900" b="0" i="0" u="none" strike="noStrike" noProof="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6</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7</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8</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9</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10</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11</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12</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32</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3</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4</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5</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6</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7</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8</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9</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37</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7</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8</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9</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10</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11</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12</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13</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r" fontAlgn="b"/>
                      <a:r>
                        <a:rPr lang="en-US" sz="900" u="none" strike="noStrike" noProof="0" smtClean="0">
                          <a:solidFill>
                            <a:srgbClr val="C00000"/>
                          </a:solidFill>
                          <a:effectLst/>
                          <a:latin typeface="+mj-lt"/>
                        </a:rPr>
                        <a:t>29</a:t>
                      </a:r>
                      <a:endParaRPr lang="en-US" sz="900" b="0" i="0" u="none" strike="noStrike" noProof="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13</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14</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15</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16</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17</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18</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19</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33</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10</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11</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12</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13</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14</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15</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16</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38</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14</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15</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16</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17</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18</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19</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20</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r" fontAlgn="b"/>
                      <a:r>
                        <a:rPr lang="en-US" sz="900" u="none" strike="noStrike" noProof="0" smtClean="0">
                          <a:solidFill>
                            <a:srgbClr val="C00000"/>
                          </a:solidFill>
                          <a:effectLst/>
                          <a:latin typeface="+mj-lt"/>
                        </a:rPr>
                        <a:t>30</a:t>
                      </a:r>
                      <a:endParaRPr lang="en-US" sz="900" b="0" i="0" u="none" strike="noStrike" noProof="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20</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21</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22</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23</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24</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25</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26</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34</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17</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18</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19</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20</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21</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22</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23</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39</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21</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22</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23</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24</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25</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26</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27</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r" fontAlgn="b"/>
                      <a:r>
                        <a:rPr lang="en-US" sz="900" u="none" strike="noStrike" noProof="0" smtClean="0">
                          <a:solidFill>
                            <a:srgbClr val="C00000"/>
                          </a:solidFill>
                          <a:effectLst/>
                          <a:latin typeface="+mj-lt"/>
                        </a:rPr>
                        <a:t>31</a:t>
                      </a:r>
                      <a:endParaRPr lang="en-US" sz="900" b="0" i="0" u="none" strike="noStrike" noProof="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27</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28</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29</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30</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31</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 </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r" fontAlgn="b"/>
                      <a:r>
                        <a:rPr lang="en-US" sz="900" u="none" strike="noStrike" kern="1200" noProof="0" smtClean="0">
                          <a:solidFill>
                            <a:srgbClr val="C00000"/>
                          </a:solidFill>
                          <a:effectLst/>
                          <a:latin typeface="+mn-lt"/>
                          <a:ea typeface="+mn-ea"/>
                          <a:cs typeface="+mn-cs"/>
                        </a:rPr>
                        <a:t>35</a:t>
                      </a:r>
                      <a:endParaRPr lang="en-US" sz="900" u="none" strike="noStrike" kern="1200" noProof="0">
                        <a:solidFill>
                          <a:srgbClr val="C00000"/>
                        </a:solidFill>
                        <a:effectLst/>
                        <a:latin typeface="+mn-lt"/>
                        <a:ea typeface="+mn-ea"/>
                        <a:cs typeface="+mn-cs"/>
                      </a:endParaRPr>
                    </a:p>
                  </a:txBody>
                  <a:tcPr marL="0" marR="36000" marT="0" marB="18000" anchor="ctr">
                    <a:lnL w="3175" cap="flat" cmpd="sng" algn="ctr">
                      <a:solidFill>
                        <a:schemeClr val="bg1">
                          <a:lumMod val="7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24</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25</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26</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27</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28</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29</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30</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40</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28</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29</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30</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 </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r>
              <a:tr h="154379">
                <a:tc>
                  <a:txBody>
                    <a:bodyPr/>
                    <a:lstStyle/>
                    <a:p>
                      <a:pPr algn="l" fontAlgn="b"/>
                      <a:endParaRPr lang="en-US" sz="900" b="0" i="0" u="none" strike="noStrike" noProof="0">
                        <a:solidFill>
                          <a:srgbClr val="C00000"/>
                        </a:solidFill>
                        <a:effectLst/>
                        <a:latin typeface="+mj-lt"/>
                      </a:endParaRPr>
                    </a:p>
                  </a:txBody>
                  <a:tcPr marL="0" marR="36000" marT="0" marB="18000" anchor="ctr">
                    <a:lnR w="3175" cap="flat" cmpd="sng" algn="ctr">
                      <a:solidFill>
                        <a:schemeClr val="bg1">
                          <a:lumMod val="75000"/>
                        </a:schemeClr>
                      </a:solidFill>
                      <a:prstDash val="solid"/>
                      <a:round/>
                      <a:headEnd type="none" w="med" len="med"/>
                      <a:tailEnd type="none" w="med" len="med"/>
                    </a:lnR>
                    <a:lnB w="12700" cmpd="sng">
                      <a:noFill/>
                    </a:lnB>
                    <a:noFill/>
                  </a:tcPr>
                </a:tc>
                <a:tc>
                  <a:txBody>
                    <a:bodyPr/>
                    <a:lstStyle/>
                    <a:p>
                      <a:pPr algn="ctr" fontAlgn="b"/>
                      <a:r>
                        <a:rPr lang="en-US" sz="1100" i="1" u="none" strike="noStrike" noProof="0">
                          <a:solidFill>
                            <a:schemeClr val="tx1">
                              <a:lumMod val="50000"/>
                              <a:lumOff val="50000"/>
                            </a:schemeClr>
                          </a:solidFill>
                          <a:effectLst/>
                        </a:rPr>
                        <a:t> </a:t>
                      </a:r>
                      <a:endParaRPr lang="en-US" sz="1100" b="0" i="1" u="none" strike="noStrike" noProof="0">
                        <a:solidFill>
                          <a:schemeClr val="tx1">
                            <a:lumMod val="50000"/>
                            <a:lumOff val="50000"/>
                          </a:schemeClr>
                        </a:solidFill>
                        <a:effectLst/>
                        <a:latin typeface="Verdana"/>
                      </a:endParaRPr>
                    </a:p>
                  </a:txBody>
                  <a:tcPr marL="0" marR="0" marT="0"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u="none" strike="noStrike" noProof="0">
                          <a:effectLst/>
                        </a:rPr>
                        <a:t> </a:t>
                      </a:r>
                      <a:endParaRPr lang="en-US" sz="1100" b="0" i="0" u="none" strike="noStrike" noProof="0">
                        <a:effectLst/>
                        <a:latin typeface="Verdana"/>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u="none" strike="noStrike" noProof="0">
                          <a:effectLst/>
                        </a:rPr>
                        <a:t> </a:t>
                      </a:r>
                      <a:endParaRPr lang="en-US" sz="1100" b="0" i="0" u="none" strike="noStrike" noProof="0">
                        <a:effectLst/>
                        <a:latin typeface="Verdana"/>
                      </a:endParaRPr>
                    </a:p>
                  </a:txBody>
                  <a:tcPr marL="0" marR="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u="none" strike="noStrike" noProof="0">
                          <a:effectLst/>
                        </a:rPr>
                        <a:t> </a:t>
                      </a:r>
                      <a:endParaRPr lang="en-US" sz="1100" b="0" i="0" u="none" strike="noStrike" noProof="0">
                        <a:effectLst/>
                        <a:latin typeface="Verdana"/>
                      </a:endParaRPr>
                    </a:p>
                  </a:txBody>
                  <a:tcPr marL="0" marR="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u="none" strike="noStrike" noProof="0">
                          <a:effectLst/>
                        </a:rPr>
                        <a:t> </a:t>
                      </a:r>
                      <a:endParaRPr lang="en-US" sz="1100" b="0" i="0" u="none" strike="noStrike" noProof="0">
                        <a:effectLst/>
                        <a:latin typeface="Verdana"/>
                      </a:endParaRPr>
                    </a:p>
                  </a:txBody>
                  <a:tcPr marL="0" marR="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u="none" strike="noStrike" noProof="0">
                          <a:effectLst/>
                        </a:rPr>
                        <a:t> </a:t>
                      </a:r>
                      <a:endParaRPr lang="en-US" sz="1100" b="0" i="0" u="none" strike="noStrike" noProof="0">
                        <a:effectLst/>
                        <a:latin typeface="Verdana"/>
                      </a:endParaRPr>
                    </a:p>
                  </a:txBody>
                  <a:tcPr marL="0" marR="0" marT="0"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i="1" u="none" strike="noStrike" noProof="0">
                          <a:solidFill>
                            <a:schemeClr val="tx1">
                              <a:lumMod val="50000"/>
                              <a:lumOff val="50000"/>
                            </a:schemeClr>
                          </a:solidFill>
                          <a:effectLst/>
                        </a:rPr>
                        <a:t> </a:t>
                      </a:r>
                      <a:endParaRPr lang="en-US" sz="1100" b="0" i="1" u="none" strike="noStrike" noProof="0">
                        <a:solidFill>
                          <a:schemeClr val="tx1">
                            <a:lumMod val="50000"/>
                            <a:lumOff val="50000"/>
                          </a:schemeClr>
                        </a:solidFill>
                        <a:effectLst/>
                        <a:latin typeface="Verdana"/>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r" fontAlgn="b"/>
                      <a:r>
                        <a:rPr lang="en-US" sz="900" u="none" strike="noStrike" kern="1200" noProof="0" smtClean="0">
                          <a:solidFill>
                            <a:srgbClr val="C00000"/>
                          </a:solidFill>
                          <a:effectLst/>
                          <a:latin typeface="+mn-lt"/>
                          <a:ea typeface="+mn-ea"/>
                          <a:cs typeface="+mn-cs"/>
                        </a:rPr>
                        <a:t>36</a:t>
                      </a:r>
                      <a:endParaRPr lang="en-US" sz="900" u="none" strike="noStrike" kern="1200" noProof="0">
                        <a:solidFill>
                          <a:srgbClr val="C00000"/>
                        </a:solidFill>
                        <a:effectLst/>
                        <a:latin typeface="+mn-lt"/>
                        <a:ea typeface="+mn-ea"/>
                        <a:cs typeface="+mn-cs"/>
                      </a:endParaRPr>
                    </a:p>
                  </a:txBody>
                  <a:tcPr marL="0" marR="36000" marT="0" marB="1800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B w="12700" cmpd="sng">
                      <a:noFill/>
                    </a:lnB>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31</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800" b="0" i="0" u="none" strike="noStrike" noProof="0" smtClean="0">
                          <a:latin typeface="Verdana"/>
                        </a:rPr>
                        <a:t> </a:t>
                      </a:r>
                      <a:endParaRPr lang="en-US" sz="800" b="0" i="0" u="none" strike="noStrike" noProof="0">
                        <a:latin typeface="Verdana"/>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800" b="0" i="0" u="none" strike="noStrike" noProof="0" smtClean="0">
                          <a:latin typeface="Verdana"/>
                        </a:rPr>
                        <a:t> </a:t>
                      </a:r>
                      <a:endParaRPr lang="en-US" sz="800" b="0" i="0" u="none" strike="noStrike" noProof="0">
                        <a:latin typeface="Verdana"/>
                      </a:endParaRPr>
                    </a:p>
                  </a:txBody>
                  <a:tcPr marL="0" marR="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800" b="0" i="0" u="none" strike="noStrike" noProof="0" smtClean="0">
                          <a:latin typeface="Verdana"/>
                        </a:rPr>
                        <a:t> </a:t>
                      </a:r>
                      <a:endParaRPr lang="en-US" sz="800" b="0" i="0" u="none" strike="noStrike" noProof="0">
                        <a:latin typeface="Verdana"/>
                      </a:endParaRPr>
                    </a:p>
                  </a:txBody>
                  <a:tcPr marL="0" marR="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800" b="0" i="0" u="none" strike="noStrike" noProof="0" smtClean="0">
                          <a:latin typeface="Verdana"/>
                        </a:rPr>
                        <a:t> </a:t>
                      </a:r>
                      <a:endParaRPr lang="en-US" sz="800" b="0" i="0" u="none" strike="noStrike" noProof="0">
                        <a:latin typeface="Verdana"/>
                      </a:endParaRPr>
                    </a:p>
                  </a:txBody>
                  <a:tcPr marL="0" marR="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800" b="0" i="0" u="none" strike="noStrike" noProof="0" smtClean="0">
                          <a:latin typeface="Verdana"/>
                        </a:rPr>
                        <a:t> </a:t>
                      </a:r>
                      <a:endParaRPr lang="en-US" sz="800" b="0" i="0" u="none" strike="noStrike" noProof="0">
                        <a:latin typeface="Verdana"/>
                      </a:endParaRPr>
                    </a:p>
                  </a:txBody>
                  <a:tcPr marL="0" marR="0" marT="0"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 </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r" fontAlgn="b"/>
                      <a:endParaRPr lang="en-US" sz="900" b="0" i="0" u="none" strike="noStrike" noProof="0">
                        <a:solidFill>
                          <a:srgbClr val="C00000"/>
                        </a:solidFill>
                        <a:effectLst/>
                        <a:latin typeface="+mn-lt"/>
                      </a:endParaRPr>
                    </a:p>
                  </a:txBody>
                  <a:tcPr marL="0" marR="36000" marT="0" marB="1800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B w="12700" cmpd="sng">
                      <a:noFill/>
                    </a:lnB>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 </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800" b="0" i="0" u="none" strike="noStrike" noProof="0" smtClean="0">
                          <a:latin typeface="Verdana"/>
                        </a:rPr>
                        <a:t> </a:t>
                      </a:r>
                      <a:endParaRPr lang="en-US" sz="800" b="0" i="0" u="none" strike="noStrike" noProof="0">
                        <a:latin typeface="Verdana"/>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800" b="0" i="0" u="none" strike="noStrike" noProof="0" smtClean="0">
                          <a:latin typeface="Verdana"/>
                        </a:rPr>
                        <a:t> </a:t>
                      </a:r>
                      <a:endParaRPr lang="en-US" sz="800" b="0" i="0" u="none" strike="noStrike" noProof="0">
                        <a:latin typeface="Verdana"/>
                      </a:endParaRPr>
                    </a:p>
                  </a:txBody>
                  <a:tcPr marL="0" marR="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800" b="0" i="0" u="none" strike="noStrike" noProof="0" smtClean="0">
                          <a:latin typeface="Verdana"/>
                        </a:rPr>
                        <a:t> </a:t>
                      </a:r>
                      <a:endParaRPr lang="en-US" sz="800" b="0" i="0" u="none" strike="noStrike" noProof="0">
                        <a:latin typeface="Verdana"/>
                      </a:endParaRPr>
                    </a:p>
                  </a:txBody>
                  <a:tcPr marL="0" marR="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800" b="0" i="0" u="none" strike="noStrike" noProof="0" smtClean="0">
                          <a:latin typeface="Verdana"/>
                        </a:rPr>
                        <a:t> </a:t>
                      </a:r>
                      <a:endParaRPr lang="en-US" sz="800" b="0" i="0" u="none" strike="noStrike" noProof="0">
                        <a:latin typeface="Verdana"/>
                      </a:endParaRPr>
                    </a:p>
                  </a:txBody>
                  <a:tcPr marL="0" marR="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800" b="0" i="0" u="none" strike="noStrike" noProof="0" smtClean="0">
                          <a:latin typeface="Verdana"/>
                        </a:rPr>
                        <a:t> </a:t>
                      </a:r>
                      <a:endParaRPr lang="en-US" sz="800" b="0" i="0" u="none" strike="noStrike" noProof="0">
                        <a:latin typeface="Verdana"/>
                      </a:endParaRPr>
                    </a:p>
                  </a:txBody>
                  <a:tcPr marL="0" marR="0" marT="0"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 </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r>
              <a:tr h="180427">
                <a:tc>
                  <a:txBody>
                    <a:bodyPr/>
                    <a:lstStyle/>
                    <a:p>
                      <a:pPr algn="l" fontAlgn="b"/>
                      <a:endParaRPr lang="en-US" sz="900" b="0" i="0" u="none" strike="noStrike" noProof="0">
                        <a:solidFill>
                          <a:srgbClr val="C00000"/>
                        </a:solidFill>
                        <a:effectLst/>
                        <a:latin typeface="+mj-lt"/>
                      </a:endParaRPr>
                    </a:p>
                  </a:txBody>
                  <a:tcPr marL="0" marR="36000" marT="0" marB="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endParaRPr lang="en-US" sz="900" b="0" i="0" u="none" strike="noStrike" noProof="0">
                        <a:solidFill>
                          <a:srgbClr val="C00000"/>
                        </a:solidFill>
                        <a:effectLst/>
                        <a:latin typeface="+mn-lt"/>
                      </a:endParaRPr>
                    </a:p>
                  </a:txBody>
                  <a:tcPr marL="0" marR="3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endParaRPr lang="en-US" sz="900" b="0" i="0" u="none" strike="noStrike" noProof="0">
                        <a:solidFill>
                          <a:srgbClr val="C00000"/>
                        </a:solidFill>
                        <a:effectLst/>
                        <a:latin typeface="+mn-lt"/>
                      </a:endParaRPr>
                    </a:p>
                  </a:txBody>
                  <a:tcPr marL="0" marR="3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r>
              <a:tr h="180427">
                <a:tc>
                  <a:txBody>
                    <a:bodyPr/>
                    <a:lstStyle/>
                    <a:p>
                      <a:pPr algn="l" fontAlgn="b"/>
                      <a:endParaRPr lang="en-US" sz="900" b="0" i="0" u="none" strike="noStrike" noProof="0">
                        <a:solidFill>
                          <a:srgbClr val="C00000"/>
                        </a:solidFill>
                        <a:effectLst/>
                        <a:latin typeface="+mj-lt"/>
                      </a:endParaRPr>
                    </a:p>
                  </a:txBody>
                  <a:tcPr marL="0" marR="36000" marT="0" marB="0" anchor="ctr">
                    <a:lnR w="3175" cap="flat" cmpd="sng" algn="ctr">
                      <a:solidFill>
                        <a:srgbClr val="BFBFBF"/>
                      </a:solidFill>
                      <a:prstDash val="solid"/>
                      <a:round/>
                      <a:headEnd type="none" w="med" len="med"/>
                      <a:tailEnd type="none" w="med" len="med"/>
                    </a:lnR>
                    <a:lnT w="12700" cmpd="sng">
                      <a:noFill/>
                    </a:lnT>
                    <a:noFill/>
                  </a:tcPr>
                </a:tc>
                <a:tc gridSpan="7">
                  <a:txBody>
                    <a:bodyPr/>
                    <a:lstStyle/>
                    <a:p>
                      <a:pPr algn="ctr" fontAlgn="b"/>
                      <a:r>
                        <a:rPr lang="en-US" sz="1400" b="1" u="none" strike="noStrike" noProof="0" smtClean="0">
                          <a:solidFill>
                            <a:schemeClr val="bg1"/>
                          </a:solidFill>
                          <a:effectLst/>
                        </a:rPr>
                        <a:t>October</a:t>
                      </a:r>
                      <a:endParaRPr lang="en-US" sz="1400" b="1" i="0" u="none" strike="noStrike" noProof="0">
                        <a:solidFill>
                          <a:schemeClr val="bg1"/>
                        </a:solidFill>
                        <a:effectLst/>
                        <a:latin typeface="Verdana"/>
                      </a:endParaRPr>
                    </a:p>
                  </a:txBody>
                  <a:tcPr marL="0" marR="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900" b="1" i="0" u="none" strike="noStrike" noProof="0">
                        <a:solidFill>
                          <a:schemeClr val="bg1"/>
                        </a:solidFill>
                        <a:effectLst/>
                        <a:latin typeface="+mn-lt"/>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12700" cmpd="sng">
                      <a:noFill/>
                    </a:lnT>
                    <a:noFill/>
                  </a:tcPr>
                </a:tc>
                <a:tc gridSpan="7">
                  <a:txBody>
                    <a:bodyPr/>
                    <a:lstStyle/>
                    <a:p>
                      <a:pPr algn="ctr" fontAlgn="b"/>
                      <a:r>
                        <a:rPr lang="en-US" sz="1400" b="1" u="none" strike="noStrike" noProof="0" smtClean="0">
                          <a:solidFill>
                            <a:schemeClr val="bg1"/>
                          </a:solidFill>
                          <a:effectLst/>
                        </a:rPr>
                        <a:t>November</a:t>
                      </a:r>
                      <a:endParaRPr lang="en-US" sz="1400" b="1" i="0" u="none" strike="noStrike" noProof="0">
                        <a:solidFill>
                          <a:schemeClr val="bg1"/>
                        </a:solidFill>
                        <a:effectLst/>
                        <a:latin typeface="Verdana"/>
                      </a:endParaRPr>
                    </a:p>
                  </a:txBody>
                  <a:tcPr marL="0" marR="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900" b="1" i="0" u="none" strike="noStrike" noProof="0">
                        <a:solidFill>
                          <a:schemeClr val="bg1"/>
                        </a:solidFill>
                        <a:effectLst/>
                        <a:latin typeface="+mn-lt"/>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12700" cmpd="sng">
                      <a:noFill/>
                    </a:lnT>
                    <a:noFill/>
                  </a:tcPr>
                </a:tc>
                <a:tc gridSpan="7">
                  <a:txBody>
                    <a:bodyPr/>
                    <a:lstStyle/>
                    <a:p>
                      <a:pPr algn="ctr" fontAlgn="b"/>
                      <a:r>
                        <a:rPr lang="en-US" sz="1400" b="1" i="0" u="none" strike="noStrike" noProof="0" smtClean="0">
                          <a:solidFill>
                            <a:schemeClr val="bg1"/>
                          </a:solidFill>
                          <a:effectLst/>
                          <a:latin typeface="+mn-lt"/>
                        </a:rPr>
                        <a:t>December</a:t>
                      </a:r>
                      <a:endParaRPr lang="en-US" sz="1400" b="1" i="0" u="none" strike="noStrike" noProof="0">
                        <a:solidFill>
                          <a:schemeClr val="bg1"/>
                        </a:solidFill>
                        <a:effectLst/>
                        <a:latin typeface="Verdana"/>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r>
              <a:tr h="158373">
                <a:tc>
                  <a:txBody>
                    <a:bodyPr/>
                    <a:lstStyle/>
                    <a:p>
                      <a:pPr algn="l" fontAlgn="b"/>
                      <a:endParaRPr lang="en-US" sz="900" b="0" i="0" u="none" strike="noStrike" noProof="0">
                        <a:solidFill>
                          <a:srgbClr val="C00000"/>
                        </a:solidFill>
                        <a:effectLst/>
                        <a:latin typeface="+mj-lt"/>
                      </a:endParaRPr>
                    </a:p>
                  </a:txBody>
                  <a:tcPr marL="0" marR="36000" marT="0" marB="36000" anchor="ctr">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smtClean="0">
                          <a:solidFill>
                            <a:srgbClr val="363636"/>
                          </a:solidFill>
                          <a:effectLst/>
                          <a:latin typeface="+mj-lt"/>
                        </a:rPr>
                        <a:t>Sun</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Mon</a:t>
                      </a:r>
                      <a:endParaRPr lang="en-US" sz="900" b="0" i="0" u="none" strike="noStrike" cap="small" baseline="0" noProof="0">
                        <a:solidFill>
                          <a:srgbClr val="363636"/>
                        </a:solidFill>
                        <a:effectLst/>
                        <a:latin typeface="+mj-lt"/>
                      </a:endParaRPr>
                    </a:p>
                  </a:txBody>
                  <a:tcPr marL="0" marR="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Tue</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Wed</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Thu</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Fri</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Sat</a:t>
                      </a:r>
                      <a:endParaRPr lang="en-US" sz="900" b="0" i="0" u="none" strike="noStrike" cap="small" baseline="0" noProof="0">
                        <a:solidFill>
                          <a:srgbClr val="363636"/>
                        </a:solidFill>
                        <a:effectLst/>
                        <a:latin typeface="+mj-lt"/>
                      </a:endParaRPr>
                    </a:p>
                  </a:txBody>
                  <a:tcPr marL="0" marR="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a:solidFill>
                          <a:srgbClr val="C00000"/>
                        </a:solidFill>
                        <a:effectLst/>
                        <a:latin typeface="+mn-lt"/>
                      </a:endParaRPr>
                    </a:p>
                  </a:txBody>
                  <a:tcPr marL="0" marR="3600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smtClean="0">
                          <a:solidFill>
                            <a:srgbClr val="363636"/>
                          </a:solidFill>
                          <a:effectLst/>
                          <a:latin typeface="+mj-lt"/>
                        </a:rPr>
                        <a:t>Sun</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Mon</a:t>
                      </a:r>
                      <a:endParaRPr lang="en-US" sz="900" b="0" i="0" u="none" strike="noStrike" cap="small" baseline="0" noProof="0">
                        <a:solidFill>
                          <a:srgbClr val="363636"/>
                        </a:solidFill>
                        <a:effectLst/>
                        <a:latin typeface="+mj-lt"/>
                      </a:endParaRPr>
                    </a:p>
                  </a:txBody>
                  <a:tcPr marL="0" marR="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Tue</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Wed</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Thu</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Fri</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Sat</a:t>
                      </a:r>
                      <a:endParaRPr lang="en-US" sz="900" b="0" i="0" u="none" strike="noStrike" cap="small" baseline="0" noProof="0">
                        <a:solidFill>
                          <a:srgbClr val="363636"/>
                        </a:solidFill>
                        <a:effectLst/>
                        <a:latin typeface="+mj-lt"/>
                      </a:endParaRPr>
                    </a:p>
                  </a:txBody>
                  <a:tcPr marL="0" marR="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a:solidFill>
                          <a:srgbClr val="C00000"/>
                        </a:solidFill>
                        <a:effectLst/>
                        <a:latin typeface="+mn-lt"/>
                      </a:endParaRPr>
                    </a:p>
                  </a:txBody>
                  <a:tcPr marL="0" marR="3600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smtClean="0">
                          <a:solidFill>
                            <a:srgbClr val="363636"/>
                          </a:solidFill>
                          <a:effectLst/>
                          <a:latin typeface="+mj-lt"/>
                        </a:rPr>
                        <a:t>Sun</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Mon</a:t>
                      </a:r>
                      <a:endParaRPr lang="en-US" sz="900" b="0" i="0" u="none" strike="noStrike" cap="small" baseline="0" noProof="0">
                        <a:solidFill>
                          <a:srgbClr val="363636"/>
                        </a:solidFill>
                        <a:effectLst/>
                        <a:latin typeface="+mj-lt"/>
                      </a:endParaRPr>
                    </a:p>
                  </a:txBody>
                  <a:tcPr marL="0" marR="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Tue</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Wed</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Thu</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Fri</a:t>
                      </a:r>
                      <a:endParaRPr lang="en-US" sz="900" b="0" i="0" u="none" strike="noStrike" cap="small" baseline="0" noProof="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smtClean="0">
                          <a:solidFill>
                            <a:srgbClr val="363636"/>
                          </a:solidFill>
                          <a:effectLst/>
                          <a:latin typeface="+mj-lt"/>
                        </a:rPr>
                        <a:t>Sat</a:t>
                      </a:r>
                      <a:endParaRPr lang="en-US" sz="900" b="0" i="0" u="none" strike="noStrike" cap="small" baseline="0" noProof="0">
                        <a:solidFill>
                          <a:srgbClr val="363636"/>
                        </a:solidFill>
                        <a:effectLst/>
                        <a:latin typeface="+mj-lt"/>
                      </a:endParaRPr>
                    </a:p>
                  </a:txBody>
                  <a:tcPr marL="0" marR="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66848">
                <a:tc>
                  <a:txBody>
                    <a:bodyPr/>
                    <a:lstStyle/>
                    <a:p>
                      <a:pPr algn="r" fontAlgn="b"/>
                      <a:r>
                        <a:rPr lang="en-US" sz="900" u="none" strike="noStrike" noProof="0" smtClean="0">
                          <a:solidFill>
                            <a:srgbClr val="C00000"/>
                          </a:solidFill>
                          <a:effectLst/>
                          <a:latin typeface="+mj-lt"/>
                        </a:rPr>
                        <a:t>40</a:t>
                      </a:r>
                      <a:endParaRPr lang="en-US" sz="900" b="0" i="0" u="none" strike="noStrike" noProof="0">
                        <a:solidFill>
                          <a:srgbClr val="C00000"/>
                        </a:solidFill>
                        <a:effectLst/>
                        <a:latin typeface="+mj-lt"/>
                      </a:endParaRPr>
                    </a:p>
                  </a:txBody>
                  <a:tcPr marL="0" marR="36000" marT="1800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 </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1</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3</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4</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44</a:t>
                      </a:r>
                      <a:endParaRPr lang="en-US" sz="900" b="0" i="0" u="none" strike="noStrike" noProof="0">
                        <a:solidFill>
                          <a:srgbClr val="C00000"/>
                        </a:solidFill>
                        <a:effectLst/>
                        <a:latin typeface="+mn-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 </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49</a:t>
                      </a:r>
                      <a:endParaRPr lang="en-US" sz="900" b="0" i="0" u="none" strike="noStrike" noProof="0">
                        <a:solidFill>
                          <a:srgbClr val="C00000"/>
                        </a:solidFill>
                        <a:effectLst/>
                        <a:latin typeface="+mn-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 </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1</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3</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4</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5</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6</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66848">
                <a:tc>
                  <a:txBody>
                    <a:bodyPr/>
                    <a:lstStyle/>
                    <a:p>
                      <a:pPr algn="r" fontAlgn="b"/>
                      <a:r>
                        <a:rPr lang="en-US" sz="900" b="0" i="0" u="none" strike="noStrike" noProof="0" smtClean="0">
                          <a:solidFill>
                            <a:srgbClr val="C00000"/>
                          </a:solidFill>
                          <a:effectLst/>
                          <a:latin typeface="+mj-lt"/>
                        </a:rPr>
                        <a:t>41</a:t>
                      </a:r>
                      <a:endParaRPr lang="en-US" sz="900" b="0" i="0" u="none" strike="noStrike" noProof="0">
                        <a:solidFill>
                          <a:srgbClr val="C00000"/>
                        </a:solidFill>
                        <a:effectLst/>
                        <a:latin typeface="+mj-lt"/>
                      </a:endParaRPr>
                    </a:p>
                  </a:txBody>
                  <a:tcPr marL="0" marR="36000" marT="1800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5</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kern="1200" noProof="0" smtClean="0">
                          <a:solidFill>
                            <a:schemeClr val="dk1"/>
                          </a:solidFill>
                          <a:effectLst/>
                          <a:latin typeface="+mn-lt"/>
                          <a:ea typeface="+mn-ea"/>
                          <a:cs typeface="+mn-cs"/>
                        </a:rPr>
                        <a:t>6</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kern="1200" noProof="0" smtClean="0">
                          <a:solidFill>
                            <a:schemeClr val="dk1"/>
                          </a:solidFill>
                          <a:effectLst/>
                          <a:latin typeface="+mn-lt"/>
                          <a:ea typeface="+mn-ea"/>
                          <a:cs typeface="+mn-cs"/>
                        </a:rPr>
                        <a:t>7</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8</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9</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10</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11</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noProof="0" smtClean="0">
                          <a:solidFill>
                            <a:srgbClr val="C00000"/>
                          </a:solidFill>
                          <a:effectLst/>
                          <a:latin typeface="+mn-lt"/>
                        </a:rPr>
                        <a:t>45</a:t>
                      </a:r>
                      <a:endParaRPr lang="en-US" sz="900" b="0" i="0" u="none" strike="noStrike" noProof="0">
                        <a:solidFill>
                          <a:srgbClr val="C00000"/>
                        </a:solidFill>
                        <a:effectLst/>
                        <a:latin typeface="+mn-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kern="1200" noProof="0" smtClean="0">
                          <a:solidFill>
                            <a:schemeClr val="dk1"/>
                          </a:solidFill>
                          <a:effectLst/>
                          <a:latin typeface="+mn-lt"/>
                          <a:ea typeface="+mn-ea"/>
                          <a:cs typeface="+mn-cs"/>
                        </a:rPr>
                        <a:t>3</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kern="1200" noProof="0" smtClean="0">
                          <a:solidFill>
                            <a:schemeClr val="dk1"/>
                          </a:solidFill>
                          <a:effectLst/>
                          <a:latin typeface="+mn-lt"/>
                          <a:ea typeface="+mn-ea"/>
                          <a:cs typeface="+mn-cs"/>
                        </a:rPr>
                        <a:t>4</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kern="1200" noProof="0" smtClean="0">
                          <a:solidFill>
                            <a:schemeClr val="dk1"/>
                          </a:solidFill>
                          <a:effectLst/>
                          <a:latin typeface="+mn-lt"/>
                          <a:ea typeface="+mn-ea"/>
                          <a:cs typeface="+mn-cs"/>
                        </a:rPr>
                        <a:t>5</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kern="1200" noProof="0" smtClean="0">
                          <a:solidFill>
                            <a:schemeClr val="dk1"/>
                          </a:solidFill>
                          <a:effectLst/>
                          <a:latin typeface="+mn-lt"/>
                          <a:ea typeface="+mn-ea"/>
                          <a:cs typeface="+mn-cs"/>
                        </a:rPr>
                        <a:t>6</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kern="1200" noProof="0" smtClean="0">
                          <a:solidFill>
                            <a:schemeClr val="dk1"/>
                          </a:solidFill>
                          <a:effectLst/>
                          <a:latin typeface="+mn-lt"/>
                          <a:ea typeface="+mn-ea"/>
                          <a:cs typeface="+mn-cs"/>
                        </a:rPr>
                        <a:t>7</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8</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noProof="0" smtClean="0">
                          <a:solidFill>
                            <a:srgbClr val="C00000"/>
                          </a:solidFill>
                          <a:effectLst/>
                          <a:latin typeface="+mn-lt"/>
                        </a:rPr>
                        <a:t>50</a:t>
                      </a:r>
                      <a:endParaRPr lang="en-US" sz="900" b="0" i="0" u="none" strike="noStrike" noProof="0">
                        <a:solidFill>
                          <a:srgbClr val="C00000"/>
                        </a:solidFill>
                        <a:effectLst/>
                        <a:latin typeface="+mn-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7</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8</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9</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10</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11</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12</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13</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47346">
                <a:tc>
                  <a:txBody>
                    <a:bodyPr/>
                    <a:lstStyle/>
                    <a:p>
                      <a:pPr algn="r" fontAlgn="b"/>
                      <a:r>
                        <a:rPr lang="en-US" sz="900" u="none" strike="noStrike" noProof="0" smtClean="0">
                          <a:solidFill>
                            <a:srgbClr val="C00000"/>
                          </a:solidFill>
                          <a:effectLst/>
                          <a:latin typeface="+mj-lt"/>
                        </a:rPr>
                        <a:t>42</a:t>
                      </a:r>
                      <a:endParaRPr lang="en-US" sz="900" b="0" i="0" u="none" strike="noStrike" noProof="0">
                        <a:solidFill>
                          <a:srgbClr val="C00000"/>
                        </a:solidFill>
                        <a:effectLst/>
                        <a:latin typeface="+mj-lt"/>
                      </a:endParaRPr>
                    </a:p>
                  </a:txBody>
                  <a:tcPr marL="0" marR="36000" marT="1800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12</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13</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14</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15</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16</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17</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18</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46</a:t>
                      </a:r>
                      <a:endParaRPr lang="en-US" sz="900" b="0" i="0" u="none" strike="noStrike" noProof="0">
                        <a:solidFill>
                          <a:srgbClr val="C00000"/>
                        </a:solidFill>
                        <a:effectLst/>
                        <a:latin typeface="+mn-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9</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10</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11</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12</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13</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14</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15</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51</a:t>
                      </a:r>
                      <a:endParaRPr lang="en-US" sz="900" b="0" i="0" u="none" strike="noStrike" noProof="0">
                        <a:solidFill>
                          <a:srgbClr val="C00000"/>
                        </a:solidFill>
                        <a:effectLst/>
                        <a:latin typeface="+mn-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14</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15</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16</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17</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18</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19</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20</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47346">
                <a:tc>
                  <a:txBody>
                    <a:bodyPr/>
                    <a:lstStyle/>
                    <a:p>
                      <a:pPr algn="r" fontAlgn="b"/>
                      <a:r>
                        <a:rPr lang="en-US" sz="900" u="none" strike="noStrike" noProof="0" smtClean="0">
                          <a:solidFill>
                            <a:srgbClr val="C00000"/>
                          </a:solidFill>
                          <a:effectLst/>
                          <a:latin typeface="+mj-lt"/>
                        </a:rPr>
                        <a:t>43</a:t>
                      </a:r>
                      <a:endParaRPr lang="en-US" sz="900" b="0" i="0" u="none" strike="noStrike" noProof="0">
                        <a:solidFill>
                          <a:srgbClr val="C00000"/>
                        </a:solidFill>
                        <a:effectLst/>
                        <a:latin typeface="+mj-lt"/>
                      </a:endParaRPr>
                    </a:p>
                  </a:txBody>
                  <a:tcPr marL="0" marR="36000" marT="1800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19</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20</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21</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22</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23</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24</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25</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47</a:t>
                      </a:r>
                      <a:endParaRPr lang="en-US" sz="900" b="0" i="0" u="none" strike="noStrike" noProof="0">
                        <a:solidFill>
                          <a:srgbClr val="C00000"/>
                        </a:solidFill>
                        <a:effectLst/>
                        <a:latin typeface="+mn-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16</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17</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18</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19</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20</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21</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22</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52</a:t>
                      </a:r>
                      <a:endParaRPr lang="en-US" sz="900" b="0" i="0" u="none" strike="noStrike" noProof="0">
                        <a:solidFill>
                          <a:srgbClr val="C00000"/>
                        </a:solidFill>
                        <a:effectLst/>
                        <a:latin typeface="+mn-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21</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22</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23</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24</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25</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26</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27</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47346">
                <a:tc>
                  <a:txBody>
                    <a:bodyPr/>
                    <a:lstStyle/>
                    <a:p>
                      <a:pPr algn="r" fontAlgn="b"/>
                      <a:r>
                        <a:rPr lang="en-US" sz="900" u="none" strike="noStrike" noProof="0" smtClean="0">
                          <a:solidFill>
                            <a:srgbClr val="C00000"/>
                          </a:solidFill>
                          <a:effectLst/>
                          <a:latin typeface="+mj-lt"/>
                        </a:rPr>
                        <a:t>44</a:t>
                      </a:r>
                      <a:endParaRPr lang="en-US" sz="900" b="0" i="0" u="none" strike="noStrike" noProof="0">
                        <a:solidFill>
                          <a:srgbClr val="C00000"/>
                        </a:solidFill>
                        <a:effectLst/>
                        <a:latin typeface="+mj-lt"/>
                      </a:endParaRPr>
                    </a:p>
                  </a:txBody>
                  <a:tcPr marL="0" marR="36000" marT="1800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26</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27</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28</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29</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30</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31</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 </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48</a:t>
                      </a:r>
                      <a:endParaRPr lang="en-US" sz="900" b="0" i="0" u="none" strike="noStrike" noProof="0">
                        <a:solidFill>
                          <a:srgbClr val="C00000"/>
                        </a:solidFill>
                        <a:effectLst/>
                        <a:latin typeface="+mn-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23</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24</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25</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26</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27</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28</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29</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n-lt"/>
                        </a:rPr>
                        <a:t>1</a:t>
                      </a:r>
                      <a:endParaRPr lang="en-US" sz="900" b="0" i="0" u="none" strike="noStrike" noProof="0" dirty="0">
                        <a:solidFill>
                          <a:srgbClr val="C00000"/>
                        </a:solidFill>
                        <a:effectLst/>
                        <a:latin typeface="+mn-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28</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29</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30</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31</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 </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47346">
                <a:tc>
                  <a:txBody>
                    <a:bodyPr/>
                    <a:lstStyle/>
                    <a:p>
                      <a:pPr algn="r" fontAlgn="b"/>
                      <a:endParaRPr lang="en-US" sz="900" b="0" i="0" u="none" strike="noStrike" noProof="0">
                        <a:solidFill>
                          <a:srgbClr val="C00000"/>
                        </a:solidFill>
                        <a:effectLst/>
                        <a:latin typeface="+mj-lt"/>
                      </a:endParaRPr>
                    </a:p>
                  </a:txBody>
                  <a:tcPr marL="0" marR="36000" marT="18000" marB="18000" anchor="ctr">
                    <a:lnR w="3175" cap="flat" cmpd="sng" algn="ctr">
                      <a:solidFill>
                        <a:srgbClr val="BFBFBF"/>
                      </a:solidFill>
                      <a:prstDash val="solid"/>
                      <a:round/>
                      <a:headEnd type="none" w="med" len="med"/>
                      <a:tailEnd type="none" w="med" len="med"/>
                    </a:lnR>
                    <a:noFill/>
                  </a:tcPr>
                </a:tc>
                <a:tc>
                  <a:txBody>
                    <a:bodyPr/>
                    <a:lstStyle/>
                    <a:p>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r" fontAlgn="b"/>
                      <a:r>
                        <a:rPr lang="en-US" sz="900" u="none" strike="noStrike" noProof="0" smtClean="0">
                          <a:solidFill>
                            <a:srgbClr val="C00000"/>
                          </a:solidFill>
                          <a:effectLst/>
                          <a:latin typeface="+mn-lt"/>
                        </a:rPr>
                        <a:t>49</a:t>
                      </a:r>
                      <a:endParaRPr lang="en-US" sz="900" b="0" i="0" u="none" strike="noStrike" noProof="0">
                        <a:solidFill>
                          <a:srgbClr val="C00000"/>
                        </a:solidFill>
                        <a:effectLst/>
                        <a:latin typeface="+mn-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30</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 </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r" fontAlgn="b"/>
                      <a:endParaRPr lang="en-US" sz="900" b="0" i="0" u="none" strike="noStrike" noProof="0">
                        <a:solidFill>
                          <a:srgbClr val="C00000"/>
                        </a:solidFill>
                        <a:effectLst/>
                        <a:latin typeface="+mn-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kern="1200" noProof="0" smtClean="0">
                          <a:solidFill>
                            <a:schemeClr val="tx1">
                              <a:lumMod val="50000"/>
                              <a:lumOff val="50000"/>
                            </a:schemeClr>
                          </a:solidFill>
                          <a:effectLst/>
                          <a:latin typeface="+mn-lt"/>
                          <a:ea typeface="+mn-ea"/>
                          <a:cs typeface="+mn-cs"/>
                        </a:rPr>
                        <a:t> </a:t>
                      </a:r>
                      <a:endParaRPr lang="en-US" sz="1100" i="1" u="none" strike="noStrike" kern="1200" noProof="0">
                        <a:solidFill>
                          <a:schemeClr val="tx1">
                            <a:lumMod val="50000"/>
                            <a:lumOff val="50000"/>
                          </a:schemeClr>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kern="1200" noProof="0" smtClean="0">
                          <a:solidFill>
                            <a:schemeClr val="dk1"/>
                          </a:solidFill>
                          <a:effectLst/>
                          <a:latin typeface="+mn-lt"/>
                          <a:ea typeface="+mn-ea"/>
                          <a:cs typeface="+mn-cs"/>
                        </a:rPr>
                        <a:t> </a:t>
                      </a:r>
                      <a:endParaRPr lang="en-US" sz="1100" u="none" strike="noStrike" kern="1200" noProof="0">
                        <a:solidFill>
                          <a:schemeClr val="dk1"/>
                        </a:solidFill>
                        <a:effectLst/>
                        <a:latin typeface="+mn-lt"/>
                        <a:ea typeface="+mn-ea"/>
                        <a:cs typeface="+mn-cs"/>
                      </a:endParaRPr>
                    </a:p>
                  </a:txBody>
                  <a:tcPr marL="0" marR="0" marT="0" marB="0" anchor="ctr">
                    <a:lnL w="3175" cap="flat" cmpd="sng" algn="ctr">
                      <a:solidFill>
                        <a:srgbClr val="BFBFBF"/>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0" anchor="ctr">
                    <a:lnL w="3175" cap="flat" cmpd="sng" algn="ctr">
                      <a:solidFill>
                        <a:schemeClr val="tx1">
                          <a:lumMod val="65000"/>
                          <a:lumOff val="35000"/>
                        </a:schemeClr>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bl>
          </a:graphicData>
        </a:graphic>
      </p:graphicFrame>
    </p:spTree>
    <p:extLst>
      <p:ext uri="{BB962C8B-B14F-4D97-AF65-F5344CB8AC3E}">
        <p14:creationId xmlns="" xmlns:p14="http://schemas.microsoft.com/office/powerpoint/2010/main" val="6654524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620688" y="179512"/>
            <a:ext cx="5832648" cy="677424"/>
          </a:xfrm>
          <a:noFill/>
          <a:ln>
            <a:solidFill>
              <a:srgbClr val="E0E0E0"/>
            </a:solidFill>
          </a:ln>
        </p:spPr>
        <p:txBody>
          <a:bodyPr>
            <a:noAutofit/>
          </a:bodyPr>
          <a:lstStyle/>
          <a:p>
            <a:r>
              <a:rPr lang="en-US" sz="4000" b="1" dirty="0" smtClean="0">
                <a:solidFill>
                  <a:srgbClr val="363636"/>
                </a:solidFill>
                <a:latin typeface="Helvetica" pitchFamily="2" charset="0"/>
                <a:ea typeface="Helvetica" pitchFamily="2" charset="0"/>
                <a:cs typeface="Helvetica" pitchFamily="2" charset="0"/>
              </a:rPr>
              <a:t>2014</a:t>
            </a:r>
            <a:endParaRPr lang="en-US" sz="4000" b="1" dirty="0">
              <a:solidFill>
                <a:srgbClr val="363636"/>
              </a:solidFill>
              <a:latin typeface="Helvetica" pitchFamily="2" charset="0"/>
              <a:ea typeface="Helvetica" pitchFamily="2" charset="0"/>
              <a:cs typeface="Helvetica" pitchFamily="2" charset="0"/>
            </a:endParaRPr>
          </a:p>
        </p:txBody>
      </p:sp>
      <p:graphicFrame>
        <p:nvGraphicFramePr>
          <p:cNvPr id="5" name="Tableau 4"/>
          <p:cNvGraphicFramePr>
            <a:graphicFrameLocks noGrp="1"/>
          </p:cNvGraphicFramePr>
          <p:nvPr>
            <p:extLst>
              <p:ext uri="{D42A27DB-BD31-4B8C-83A1-F6EECF244321}">
                <p14:modId xmlns="" xmlns:p14="http://schemas.microsoft.com/office/powerpoint/2010/main" val="666891439"/>
              </p:ext>
            </p:extLst>
          </p:nvPr>
        </p:nvGraphicFramePr>
        <p:xfrm>
          <a:off x="381000" y="1187624"/>
          <a:ext cx="6096000" cy="6473880"/>
        </p:xfrm>
        <a:graphic>
          <a:graphicData uri="http://schemas.openxmlformats.org/drawingml/2006/table">
            <a:tbl>
              <a:tblPr>
                <a:tableStyleId>{5C22544A-7EE6-4342-B048-85BDC9FD1C3A}</a:tableStyleId>
              </a:tblPr>
              <a:tblGrid>
                <a:gridCol w="257215"/>
                <a:gridCol w="250785"/>
                <a:gridCol w="250785"/>
                <a:gridCol w="250785"/>
                <a:gridCol w="250785"/>
                <a:gridCol w="257215"/>
                <a:gridCol w="257215"/>
                <a:gridCol w="257215"/>
                <a:gridCol w="257215"/>
                <a:gridCol w="250785"/>
                <a:gridCol w="250785"/>
                <a:gridCol w="250785"/>
                <a:gridCol w="250785"/>
                <a:gridCol w="257215"/>
                <a:gridCol w="257215"/>
                <a:gridCol w="257215"/>
                <a:gridCol w="257215"/>
                <a:gridCol w="250785"/>
                <a:gridCol w="250785"/>
                <a:gridCol w="250785"/>
                <a:gridCol w="250785"/>
                <a:gridCol w="257215"/>
                <a:gridCol w="257215"/>
                <a:gridCol w="257215"/>
              </a:tblGrid>
              <a:tr h="206475">
                <a:tc>
                  <a:txBody>
                    <a:bodyPr/>
                    <a:lstStyle/>
                    <a:p>
                      <a:pPr algn="l" fontAlgn="b"/>
                      <a:endParaRPr lang="en-US" sz="1400" b="0" i="0" u="none" strike="noStrike" noProof="0" dirty="0">
                        <a:solidFill>
                          <a:srgbClr val="C00000"/>
                        </a:solidFill>
                        <a:effectLst/>
                        <a:latin typeface="Arial"/>
                      </a:endParaRPr>
                    </a:p>
                  </a:txBody>
                  <a:tcPr marL="0" marR="0" marT="0" marB="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January</a:t>
                      </a:r>
                      <a:endParaRPr lang="en-US" sz="1400" b="1" i="0" u="none" strike="noStrike" noProof="0" dirty="0">
                        <a:solidFill>
                          <a:srgbClr val="363636"/>
                        </a:solidFill>
                        <a:effectLst/>
                        <a:latin typeface="Verdana"/>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a:txBody>
                    <a:bodyPr/>
                    <a:lstStyle/>
                    <a:p>
                      <a:pPr algn="ctr" fontAlgn="b"/>
                      <a:endParaRPr lang="en-US" sz="1400" b="1" i="0" u="none" strike="noStrike" noProof="0" dirty="0">
                        <a:solidFill>
                          <a:srgbClr val="363636"/>
                        </a:solidFill>
                        <a:effectLst/>
                        <a:latin typeface="Arial"/>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February</a:t>
                      </a:r>
                      <a:endParaRPr lang="en-US" sz="1400" b="1" i="0" u="none" strike="noStrike" noProof="0" dirty="0">
                        <a:solidFill>
                          <a:srgbClr val="363636"/>
                        </a:solidFill>
                        <a:effectLst/>
                        <a:latin typeface="Verdana"/>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1400" b="1" i="0" u="none" strike="noStrike" noProof="0" dirty="0">
                        <a:solidFill>
                          <a:srgbClr val="363636"/>
                        </a:solidFill>
                        <a:effectLst/>
                        <a:latin typeface="Arial"/>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March </a:t>
                      </a:r>
                      <a:endParaRPr lang="en-US" sz="1400" b="1" i="0" u="none" strike="noStrike" noProof="0" dirty="0">
                        <a:solidFill>
                          <a:srgbClr val="363636"/>
                        </a:solidFill>
                        <a:effectLst/>
                        <a:latin typeface="Verdana"/>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r>
              <a:tr h="184421">
                <a:tc>
                  <a:txBody>
                    <a:bodyPr/>
                    <a:lstStyle/>
                    <a:p>
                      <a:pPr algn="l" fontAlgn="b"/>
                      <a:endParaRPr lang="en-US" sz="1200" b="0" i="0" u="none" strike="noStrike" noProof="0" dirty="0">
                        <a:solidFill>
                          <a:srgbClr val="C00000"/>
                        </a:solidFill>
                        <a:effectLst/>
                        <a:latin typeface="Arial"/>
                      </a:endParaRPr>
                    </a:p>
                  </a:txBody>
                  <a:tcPr marL="0" marR="0" marT="36000" marB="36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200" b="0" i="0" u="none" strike="noStrike" noProof="0" dirty="0">
                        <a:solidFill>
                          <a:srgbClr val="C00000"/>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200" b="0" i="0" u="none" strike="noStrike" noProof="0" dirty="0">
                        <a:solidFill>
                          <a:srgbClr val="C00000"/>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60370">
                <a:tc>
                  <a:txBody>
                    <a:bodyPr/>
                    <a:lstStyle/>
                    <a:p>
                      <a:pPr algn="r" fontAlgn="b"/>
                      <a:r>
                        <a:rPr lang="en-US" sz="900" u="none" strike="noStrike" noProof="0" dirty="0" smtClean="0">
                          <a:solidFill>
                            <a:srgbClr val="C00000"/>
                          </a:solidFill>
                          <a:effectLst/>
                          <a:latin typeface="+mj-lt"/>
                        </a:rPr>
                        <a:t>1</a:t>
                      </a:r>
                      <a:endParaRPr lang="en-US" sz="900" b="0" i="0" u="none" strike="noStrike" noProof="0" dirty="0">
                        <a:solidFill>
                          <a:srgbClr val="C00000"/>
                        </a:solidFill>
                        <a:effectLst/>
                        <a:latin typeface="+mj-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5</a:t>
                      </a:r>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9</a:t>
                      </a:r>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60370">
                <a:tc>
                  <a:txBody>
                    <a:bodyPr/>
                    <a:lstStyle/>
                    <a:p>
                      <a:pPr algn="r" fontAlgn="b"/>
                      <a:r>
                        <a:rPr lang="en-US" sz="900" u="none" strike="noStrike" noProof="0" dirty="0" smtClean="0">
                          <a:solidFill>
                            <a:srgbClr val="C00000"/>
                          </a:solidFill>
                          <a:effectLst/>
                          <a:latin typeface="+mj-lt"/>
                        </a:rPr>
                        <a:t>2</a:t>
                      </a:r>
                      <a:endParaRPr lang="en-US" sz="900" b="0" i="0" u="none" strike="noStrike" noProof="0" dirty="0">
                        <a:solidFill>
                          <a:srgbClr val="C00000"/>
                        </a:solidFill>
                        <a:effectLst/>
                        <a:latin typeface="+mj-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10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n-lt"/>
                        </a:rPr>
                        <a:t>6</a:t>
                      </a:r>
                      <a:endParaRPr lang="en-US" sz="900" b="0" i="0" u="none" strike="noStrike" noProof="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n-lt"/>
                        </a:rPr>
                        <a:t>10</a:t>
                      </a:r>
                      <a:endParaRPr lang="en-US" sz="900" b="0" i="0" u="none" strike="noStrike" noProof="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60370">
                <a:tc>
                  <a:txBody>
                    <a:bodyPr/>
                    <a:lstStyle/>
                    <a:p>
                      <a:pPr algn="r" fontAlgn="b"/>
                      <a:r>
                        <a:rPr lang="en-US" sz="900" u="none" strike="noStrike" noProof="0" dirty="0" smtClean="0">
                          <a:solidFill>
                            <a:srgbClr val="C00000"/>
                          </a:solidFill>
                          <a:effectLst/>
                          <a:latin typeface="+mj-lt"/>
                        </a:rPr>
                        <a:t>3</a:t>
                      </a:r>
                      <a:endParaRPr lang="en-US" sz="900" b="0" i="0" u="none" strike="noStrike" noProof="0" dirty="0">
                        <a:solidFill>
                          <a:srgbClr val="C00000"/>
                        </a:solidFill>
                        <a:effectLst/>
                        <a:latin typeface="+mj-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16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17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n-lt"/>
                        </a:rPr>
                        <a:t>7</a:t>
                      </a:r>
                      <a:endParaRPr lang="en-US" sz="900" b="0" i="0" u="none" strike="noStrike" noProof="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13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14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n-lt"/>
                        </a:rPr>
                        <a:t>11</a:t>
                      </a:r>
                      <a:endParaRPr lang="en-US" sz="900" b="0" i="0" u="none" strike="noStrike" noProof="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13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14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60370">
                <a:tc>
                  <a:txBody>
                    <a:bodyPr/>
                    <a:lstStyle/>
                    <a:p>
                      <a:pPr algn="r" fontAlgn="b"/>
                      <a:r>
                        <a:rPr lang="en-US" sz="900" u="none" strike="noStrike" noProof="0" dirty="0" smtClean="0">
                          <a:solidFill>
                            <a:srgbClr val="C00000"/>
                          </a:solidFill>
                          <a:effectLst/>
                          <a:latin typeface="+mj-lt"/>
                        </a:rPr>
                        <a:t>4</a:t>
                      </a:r>
                      <a:endParaRPr lang="en-US" sz="900" b="0" i="0" u="none" strike="noStrike" noProof="0" dirty="0">
                        <a:solidFill>
                          <a:srgbClr val="C00000"/>
                        </a:solidFill>
                        <a:effectLst/>
                        <a:latin typeface="+mj-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21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n-lt"/>
                        </a:rPr>
                        <a:t>8</a:t>
                      </a:r>
                      <a:endParaRPr lang="en-US" sz="900" b="0" i="0" u="none" strike="noStrike" noProof="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18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21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n-lt"/>
                        </a:rPr>
                        <a:t>12</a:t>
                      </a:r>
                      <a:endParaRPr lang="en-US" sz="900" b="0" i="0" u="none" strike="noStrike" noProof="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18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21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60370">
                <a:tc>
                  <a:txBody>
                    <a:bodyPr/>
                    <a:lstStyle/>
                    <a:p>
                      <a:pPr algn="r" fontAlgn="b"/>
                      <a:r>
                        <a:rPr lang="en-US" sz="900" u="none" strike="noStrike" noProof="0" dirty="0" smtClean="0">
                          <a:solidFill>
                            <a:srgbClr val="C00000"/>
                          </a:solidFill>
                          <a:effectLst/>
                          <a:latin typeface="+mj-lt"/>
                        </a:rPr>
                        <a:t>5</a:t>
                      </a:r>
                      <a:endParaRPr lang="en-US" sz="900" b="0" i="0" u="none" strike="noStrike" noProof="0" dirty="0">
                        <a:solidFill>
                          <a:srgbClr val="C00000"/>
                        </a:solidFill>
                        <a:effectLst/>
                        <a:latin typeface="+mj-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28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29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30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31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9</a:t>
                      </a:r>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26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13</a:t>
                      </a:r>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25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60370">
                <a:tc>
                  <a:txBody>
                    <a:bodyPr/>
                    <a:lstStyle/>
                    <a:p>
                      <a:pPr algn="l" fontAlgn="b"/>
                      <a:endParaRPr lang="en-US" sz="900" b="0" i="0" u="none" strike="noStrike" noProof="0" dirty="0">
                        <a:solidFill>
                          <a:srgbClr val="C00000"/>
                        </a:solidFill>
                        <a:effectLst/>
                        <a:latin typeface="+mj-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kern="1200" dirty="0">
                          <a:solidFill>
                            <a:schemeClr val="tx1">
                              <a:lumMod val="50000"/>
                              <a:lumOff val="50000"/>
                            </a:schemeClr>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kern="1200" dirty="0">
                          <a:solidFill>
                            <a:schemeClr val="tx1">
                              <a:lumMod val="50000"/>
                              <a:lumOff val="50000"/>
                            </a:schemeClr>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kern="1200" dirty="0">
                          <a:solidFill>
                            <a:schemeClr val="tx1">
                              <a:lumMod val="50000"/>
                              <a:lumOff val="50000"/>
                            </a:schemeClr>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kern="1200" dirty="0">
                          <a:solidFill>
                            <a:schemeClr val="tx1">
                              <a:lumMod val="50000"/>
                              <a:lumOff val="50000"/>
                            </a:schemeClr>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14</a:t>
                      </a:r>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30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31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54379">
                <a:tc>
                  <a:txBody>
                    <a:bodyPr/>
                    <a:lstStyle/>
                    <a:p>
                      <a:pPr algn="l" fontAlgn="b"/>
                      <a:endParaRPr lang="en-US" sz="1400" b="0" i="0" u="none" strike="noStrike" noProof="0">
                        <a:solidFill>
                          <a:srgbClr val="C00000"/>
                        </a:solidFill>
                        <a:effectLst/>
                        <a:latin typeface="Arial"/>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solidFill>
                          <a:srgbClr val="C00000"/>
                        </a:solidFill>
                        <a:effectLst/>
                        <a:latin typeface="Arial"/>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solidFill>
                          <a:srgbClr val="C00000"/>
                        </a:solidFill>
                        <a:effectLst/>
                        <a:latin typeface="Arial"/>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80427">
                <a:tc>
                  <a:txBody>
                    <a:bodyPr/>
                    <a:lstStyle/>
                    <a:p>
                      <a:pPr algn="l" fontAlgn="b"/>
                      <a:endParaRPr lang="en-US" sz="1050" b="0" i="0" u="none" strike="noStrike" noProof="0">
                        <a:solidFill>
                          <a:srgbClr val="C00000"/>
                        </a:solidFill>
                        <a:effectLst/>
                        <a:latin typeface="Arial"/>
                      </a:endParaRPr>
                    </a:p>
                  </a:txBody>
                  <a:tcPr marL="0" marR="36000" marT="0" marB="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April</a:t>
                      </a:r>
                      <a:endParaRPr lang="en-US" sz="1400" b="1" i="0" u="none" strike="noStrike" noProof="0" dirty="0">
                        <a:solidFill>
                          <a:srgbClr val="363636"/>
                        </a:solidFill>
                        <a:effectLst/>
                        <a:latin typeface="Verdana"/>
                      </a:endParaRPr>
                    </a:p>
                  </a:txBody>
                  <a:tcPr marL="0" marR="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1050" b="1" i="0" u="none" strike="noStrike" noProof="0" dirty="0">
                        <a:solidFill>
                          <a:srgbClr val="363636"/>
                        </a:solidFill>
                        <a:effectLst/>
                        <a:latin typeface="Arial"/>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May </a:t>
                      </a:r>
                      <a:endParaRPr lang="en-US" sz="1400" b="1" i="0" u="none" strike="noStrike" noProof="0" dirty="0">
                        <a:solidFill>
                          <a:srgbClr val="363636"/>
                        </a:solidFill>
                        <a:effectLst/>
                        <a:latin typeface="Verdana"/>
                      </a:endParaRPr>
                    </a:p>
                  </a:txBody>
                  <a:tcPr marL="0" marR="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1050" b="1" i="0" u="none" strike="noStrike" noProof="0" dirty="0">
                        <a:solidFill>
                          <a:srgbClr val="363636"/>
                        </a:solidFill>
                        <a:effectLst/>
                        <a:latin typeface="Arial"/>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June </a:t>
                      </a:r>
                      <a:endParaRPr lang="en-US" sz="1400" b="1" i="0" u="none" strike="noStrike" noProof="0" dirty="0">
                        <a:solidFill>
                          <a:srgbClr val="363636"/>
                        </a:solidFill>
                        <a:effectLst/>
                        <a:latin typeface="Verdana"/>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r>
              <a:tr h="158373">
                <a:tc>
                  <a:txBody>
                    <a:bodyPr/>
                    <a:lstStyle/>
                    <a:p>
                      <a:pPr algn="l" fontAlgn="b"/>
                      <a:endParaRPr lang="en-US" sz="1200" b="0" i="0" u="none" strike="noStrike" noProof="0" dirty="0">
                        <a:solidFill>
                          <a:srgbClr val="C00000"/>
                        </a:solidFill>
                        <a:effectLst/>
                        <a:latin typeface="Arial"/>
                      </a:endParaRPr>
                    </a:p>
                  </a:txBody>
                  <a:tcPr marL="0" marR="36000" marT="0" marB="36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900" b="0" i="0" u="none" strike="noStrike" noProof="0" dirty="0">
                        <a:solidFill>
                          <a:srgbClr val="C00000"/>
                        </a:solidFill>
                        <a:effectLst/>
                        <a:latin typeface="+mj-lt"/>
                      </a:endParaRPr>
                    </a:p>
                  </a:txBody>
                  <a:tcPr marL="0" marR="3600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900" b="0" i="0" u="none" strike="noStrike" noProof="0">
                        <a:solidFill>
                          <a:srgbClr val="C00000"/>
                        </a:solidFill>
                        <a:effectLst/>
                        <a:latin typeface="+mj-lt"/>
                      </a:endParaRPr>
                    </a:p>
                  </a:txBody>
                  <a:tcPr marL="0" marR="3600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dirty="0" smtClean="0">
                          <a:solidFill>
                            <a:srgbClr val="C00000"/>
                          </a:solidFill>
                          <a:effectLst/>
                          <a:latin typeface="+mj-lt"/>
                        </a:rPr>
                        <a:t>14</a:t>
                      </a:r>
                      <a:endParaRPr lang="en-US" sz="900" b="0" i="0" u="none" strike="noStrike" noProof="0" dirty="0">
                        <a:solidFill>
                          <a:srgbClr val="C00000"/>
                        </a:solidFill>
                        <a:effectLst/>
                        <a:latin typeface="+mj-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18</a:t>
                      </a:r>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23</a:t>
                      </a:r>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smtClean="0">
                          <a:solidFill>
                            <a:srgbClr val="C00000"/>
                          </a:solidFill>
                          <a:effectLst/>
                          <a:latin typeface="+mj-lt"/>
                        </a:rPr>
                        <a:t>15</a:t>
                      </a:r>
                      <a:endParaRPr lang="en-US" sz="900" b="0" i="0" u="none" strike="noStrike" noProof="0">
                        <a:solidFill>
                          <a:srgbClr val="C00000"/>
                        </a:solidFill>
                        <a:effectLst/>
                        <a:latin typeface="+mj-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19</a:t>
                      </a:r>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24</a:t>
                      </a:r>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dirty="0" smtClean="0">
                          <a:solidFill>
                            <a:srgbClr val="C00000"/>
                          </a:solidFill>
                          <a:effectLst/>
                          <a:latin typeface="+mj-lt"/>
                        </a:rPr>
                        <a:t>16</a:t>
                      </a:r>
                      <a:endParaRPr lang="en-US" sz="900" b="0" i="0" u="none" strike="noStrike" noProof="0" dirty="0">
                        <a:solidFill>
                          <a:srgbClr val="C00000"/>
                        </a:solidFill>
                        <a:effectLst/>
                        <a:latin typeface="+mj-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n-lt"/>
                        </a:rPr>
                        <a:t>20</a:t>
                      </a:r>
                      <a:endParaRPr lang="en-US" sz="900" b="0" i="0" u="none" strike="noStrike" noProof="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25</a:t>
                      </a:r>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dirty="0" smtClean="0">
                          <a:solidFill>
                            <a:srgbClr val="C00000"/>
                          </a:solidFill>
                          <a:effectLst/>
                          <a:latin typeface="+mj-lt"/>
                        </a:rPr>
                        <a:t>17</a:t>
                      </a:r>
                      <a:endParaRPr lang="en-US" sz="900" b="0" i="0" u="none" strike="noStrike" noProof="0" dirty="0">
                        <a:solidFill>
                          <a:srgbClr val="C00000"/>
                        </a:solidFill>
                        <a:effectLst/>
                        <a:latin typeface="+mj-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21</a:t>
                      </a:r>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26</a:t>
                      </a:r>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smtClean="0">
                          <a:solidFill>
                            <a:srgbClr val="C00000"/>
                          </a:solidFill>
                          <a:effectLst/>
                          <a:latin typeface="+mj-lt"/>
                        </a:rPr>
                        <a:t>18</a:t>
                      </a:r>
                      <a:endParaRPr lang="en-US" sz="900" b="0" i="0" u="none" strike="noStrike" noProof="0">
                        <a:solidFill>
                          <a:srgbClr val="C00000"/>
                        </a:solidFill>
                        <a:effectLst/>
                        <a:latin typeface="+mj-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30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n-lt"/>
                        </a:rPr>
                        <a:t>22</a:t>
                      </a:r>
                      <a:endParaRPr lang="en-US" sz="900" b="0" i="0" u="none" strike="noStrike" noProof="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30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31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27</a:t>
                      </a:r>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30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54379">
                <a:tc>
                  <a:txBody>
                    <a:bodyPr/>
                    <a:lstStyle/>
                    <a:p>
                      <a:pPr algn="l" fontAlgn="b"/>
                      <a:endParaRPr lang="en-US" sz="1050" b="0" i="0" u="none" strike="noStrike" noProof="0" dirty="0">
                        <a:solidFill>
                          <a:srgbClr val="C00000"/>
                        </a:solidFill>
                        <a:effectLst/>
                        <a:latin typeface="Arial"/>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050" b="0" i="0" u="none" strike="noStrike" noProof="0" dirty="0">
                        <a:solidFill>
                          <a:srgbClr val="C00000"/>
                        </a:solidFill>
                        <a:effectLst/>
                        <a:latin typeface="Arial"/>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050" b="0" i="0" u="none" strike="noStrike" noProof="0" dirty="0">
                        <a:solidFill>
                          <a:srgbClr val="C00000"/>
                        </a:solidFill>
                        <a:effectLst/>
                        <a:latin typeface="Arial"/>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80427">
                <a:tc>
                  <a:txBody>
                    <a:bodyPr/>
                    <a:lstStyle/>
                    <a:p>
                      <a:pPr algn="l" fontAlgn="b"/>
                      <a:endParaRPr lang="en-US" sz="800" b="0" i="0" u="none" strike="noStrike" noProof="0" dirty="0">
                        <a:solidFill>
                          <a:srgbClr val="C00000"/>
                        </a:solidFill>
                        <a:effectLst/>
                        <a:latin typeface="Arial"/>
                      </a:endParaRPr>
                    </a:p>
                  </a:txBody>
                  <a:tcPr marL="0" marR="36000" marT="0" marB="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July</a:t>
                      </a:r>
                      <a:endParaRPr lang="en-US" sz="1400" b="1" i="0" u="none" strike="noStrike" noProof="0" dirty="0">
                        <a:solidFill>
                          <a:srgbClr val="363636"/>
                        </a:solidFill>
                        <a:effectLst/>
                        <a:latin typeface="Verdana"/>
                      </a:endParaRPr>
                    </a:p>
                  </a:txBody>
                  <a:tcPr marL="0" marR="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800" b="1" i="0" u="none" strike="noStrike" noProof="0" dirty="0">
                        <a:solidFill>
                          <a:srgbClr val="363636"/>
                        </a:solidFill>
                        <a:effectLst/>
                        <a:latin typeface="Arial"/>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August </a:t>
                      </a:r>
                      <a:endParaRPr lang="en-US" sz="1400" b="1" i="0" u="none" strike="noStrike" noProof="0" dirty="0">
                        <a:solidFill>
                          <a:srgbClr val="363636"/>
                        </a:solidFill>
                        <a:effectLst/>
                        <a:latin typeface="Verdana"/>
                      </a:endParaRPr>
                    </a:p>
                  </a:txBody>
                  <a:tcPr marL="0" marR="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800" b="1" i="0" u="none" strike="noStrike" noProof="0" dirty="0">
                        <a:solidFill>
                          <a:srgbClr val="363636"/>
                        </a:solidFill>
                        <a:effectLst/>
                        <a:latin typeface="Arial"/>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September </a:t>
                      </a:r>
                      <a:endParaRPr lang="en-US" sz="1400" b="1" i="0" u="none" strike="noStrike" noProof="0" dirty="0">
                        <a:solidFill>
                          <a:srgbClr val="363636"/>
                        </a:solidFill>
                        <a:effectLst/>
                        <a:latin typeface="Verdana"/>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r>
              <a:tr h="158373">
                <a:tc>
                  <a:txBody>
                    <a:bodyPr/>
                    <a:lstStyle/>
                    <a:p>
                      <a:pPr algn="l" fontAlgn="b"/>
                      <a:endParaRPr lang="en-US" sz="1200" b="0" i="0" u="none" strike="noStrike" noProof="0" dirty="0">
                        <a:solidFill>
                          <a:srgbClr val="C00000"/>
                        </a:solidFill>
                        <a:effectLst/>
                        <a:latin typeface="Arial"/>
                      </a:endParaRPr>
                    </a:p>
                  </a:txBody>
                  <a:tcPr marL="0" marR="36000" marT="0" marB="36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mj-lt"/>
                      </a:endParaRPr>
                    </a:p>
                  </a:txBody>
                  <a:tcPr marL="0" marR="3600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mj-lt"/>
                      </a:endParaRPr>
                    </a:p>
                  </a:txBody>
                  <a:tcPr marL="0" marR="3600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dirty="0" smtClean="0">
                          <a:solidFill>
                            <a:srgbClr val="C00000"/>
                          </a:solidFill>
                          <a:effectLst/>
                          <a:latin typeface="+mj-lt"/>
                        </a:rPr>
                        <a:t>27</a:t>
                      </a:r>
                      <a:endParaRPr lang="en-US" sz="900" b="0" i="0" u="none" strike="noStrike" noProof="0" dirty="0">
                        <a:solidFill>
                          <a:srgbClr val="C00000"/>
                        </a:solidFill>
                        <a:effectLst/>
                        <a:latin typeface="+mj-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n-lt"/>
                        </a:rPr>
                        <a:t>31</a:t>
                      </a:r>
                      <a:endParaRPr lang="en-US" sz="900" b="0" i="0" u="none" strike="noStrike" noProof="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36</a:t>
                      </a:r>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smtClean="0">
                          <a:solidFill>
                            <a:srgbClr val="C00000"/>
                          </a:solidFill>
                          <a:effectLst/>
                          <a:latin typeface="+mj-lt"/>
                        </a:rPr>
                        <a:t>28</a:t>
                      </a:r>
                      <a:endParaRPr lang="en-US" sz="900" b="0" i="0" u="none" strike="noStrike" noProof="0">
                        <a:solidFill>
                          <a:srgbClr val="C00000"/>
                        </a:solidFill>
                        <a:effectLst/>
                        <a:latin typeface="+mj-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n-lt"/>
                        </a:rPr>
                        <a:t>32</a:t>
                      </a:r>
                      <a:endParaRPr lang="en-US" sz="900" b="0" i="0" u="none" strike="noStrike" noProof="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37</a:t>
                      </a:r>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smtClean="0">
                          <a:solidFill>
                            <a:srgbClr val="C00000"/>
                          </a:solidFill>
                          <a:effectLst/>
                          <a:latin typeface="+mj-lt"/>
                        </a:rPr>
                        <a:t>29</a:t>
                      </a:r>
                      <a:endParaRPr lang="en-US" sz="900" b="0" i="0" u="none" strike="noStrike" noProof="0">
                        <a:solidFill>
                          <a:srgbClr val="C00000"/>
                        </a:solidFill>
                        <a:effectLst/>
                        <a:latin typeface="+mj-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33</a:t>
                      </a:r>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38</a:t>
                      </a:r>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dirty="0" smtClean="0">
                          <a:solidFill>
                            <a:srgbClr val="C00000"/>
                          </a:solidFill>
                          <a:effectLst/>
                          <a:latin typeface="+mj-lt"/>
                        </a:rPr>
                        <a:t>30</a:t>
                      </a:r>
                      <a:endParaRPr lang="en-US" sz="900" b="0" i="0" u="none" strike="noStrike" noProof="0" dirty="0">
                        <a:solidFill>
                          <a:srgbClr val="C00000"/>
                        </a:solidFill>
                        <a:effectLst/>
                        <a:latin typeface="+mj-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n-lt"/>
                        </a:rPr>
                        <a:t>34</a:t>
                      </a:r>
                      <a:endParaRPr lang="en-US" sz="900" b="0" i="0" u="none" strike="noStrike" noProof="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39</a:t>
                      </a:r>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smtClean="0">
                          <a:solidFill>
                            <a:srgbClr val="C00000"/>
                          </a:solidFill>
                          <a:effectLst/>
                          <a:latin typeface="+mj-lt"/>
                        </a:rPr>
                        <a:t>31</a:t>
                      </a:r>
                      <a:endParaRPr lang="en-US" sz="900" b="0" i="0" u="none" strike="noStrike" noProof="0">
                        <a:solidFill>
                          <a:srgbClr val="C00000"/>
                        </a:solidFill>
                        <a:effectLst/>
                        <a:latin typeface="+mj-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30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31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kern="1200" noProof="0" dirty="0" smtClean="0">
                          <a:solidFill>
                            <a:srgbClr val="C00000"/>
                          </a:solidFill>
                          <a:effectLst/>
                          <a:latin typeface="+mn-lt"/>
                          <a:ea typeface="+mn-ea"/>
                          <a:cs typeface="+mn-cs"/>
                        </a:rPr>
                        <a:t>35</a:t>
                      </a:r>
                      <a:endParaRPr lang="en-US" sz="900" u="none" strike="noStrike" kern="1200" noProof="0" dirty="0">
                        <a:solidFill>
                          <a:srgbClr val="C00000"/>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30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40</a:t>
                      </a:r>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30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54379">
                <a:tc>
                  <a:txBody>
                    <a:bodyPr/>
                    <a:lstStyle/>
                    <a:p>
                      <a:pPr algn="l" fontAlgn="b"/>
                      <a:endParaRPr lang="en-US" sz="900" b="0" i="0" u="none" strike="noStrike" noProof="0" dirty="0">
                        <a:solidFill>
                          <a:srgbClr val="C00000"/>
                        </a:solidFill>
                        <a:effectLst/>
                        <a:latin typeface="+mj-lt"/>
                      </a:endParaRPr>
                    </a:p>
                  </a:txBody>
                  <a:tcPr marL="0" marR="36000" marT="0" marB="180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kern="1200" noProof="0" dirty="0" smtClean="0">
                          <a:solidFill>
                            <a:srgbClr val="C00000"/>
                          </a:solidFill>
                          <a:effectLst/>
                          <a:latin typeface="+mn-lt"/>
                          <a:ea typeface="+mn-ea"/>
                          <a:cs typeface="+mn-cs"/>
                        </a:rPr>
                        <a:t>36</a:t>
                      </a:r>
                      <a:endParaRPr lang="en-US" sz="900" u="none" strike="noStrike" kern="1200" noProof="0" dirty="0">
                        <a:solidFill>
                          <a:srgbClr val="C00000"/>
                        </a:solidFill>
                        <a:effectLst/>
                        <a:latin typeface="+mn-lt"/>
                        <a:ea typeface="+mn-ea"/>
                        <a:cs typeface="+mn-cs"/>
                      </a:endParaRPr>
                    </a:p>
                  </a:txBody>
                  <a:tcPr marL="0" marR="36000" marT="0" marB="180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31</a:t>
                      </a: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800" b="0" i="0" u="none" strike="noStrike" dirty="0">
                          <a:latin typeface="Verdana"/>
                        </a:rPr>
                        <a:t> </a:t>
                      </a: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800" b="0" i="0" u="none" strike="noStrike" dirty="0">
                          <a:latin typeface="Verdana"/>
                        </a:rPr>
                        <a:t> </a:t>
                      </a: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800" b="0" i="0" u="none" strike="noStrike" dirty="0">
                          <a:latin typeface="Verdana"/>
                        </a:rPr>
                        <a:t> </a:t>
                      </a: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800" b="0" i="0" u="none" strike="noStrike" dirty="0">
                          <a:latin typeface="Verdana"/>
                        </a:rPr>
                        <a:t> </a:t>
                      </a: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800" b="0" i="0" u="none" strike="noStrike" dirty="0">
                          <a:latin typeface="Verdana"/>
                        </a:rPr>
                        <a:t> </a:t>
                      </a: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 </a:t>
                      </a: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endParaRPr lang="en-US" sz="900" b="0" i="0" u="none" strike="noStrike" noProof="0" dirty="0">
                        <a:solidFill>
                          <a:srgbClr val="C00000"/>
                        </a:solidFill>
                        <a:effectLst/>
                        <a:latin typeface="+mn-lt"/>
                      </a:endParaRPr>
                    </a:p>
                  </a:txBody>
                  <a:tcPr marL="0" marR="36000" marT="0" marB="180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 </a:t>
                      </a: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800" b="0" i="0" u="none" strike="noStrike" dirty="0">
                          <a:latin typeface="Verdana"/>
                        </a:rPr>
                        <a:t> </a:t>
                      </a: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800" b="0" i="0" u="none" strike="noStrike" dirty="0">
                          <a:latin typeface="Verdana"/>
                        </a:rPr>
                        <a:t> </a:t>
                      </a: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800" b="0" i="0" u="none" strike="noStrike" dirty="0">
                          <a:latin typeface="Verdana"/>
                        </a:rPr>
                        <a:t> </a:t>
                      </a: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800" b="0" i="0" u="none" strike="noStrike" dirty="0">
                          <a:latin typeface="Verdana"/>
                        </a:rPr>
                        <a:t> </a:t>
                      </a: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800" b="0" i="0" u="none" strike="noStrike" dirty="0">
                          <a:latin typeface="Verdana"/>
                        </a:rPr>
                        <a:t> </a:t>
                      </a: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 </a:t>
                      </a: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54379">
                <a:tc>
                  <a:txBody>
                    <a:bodyPr/>
                    <a:lstStyle/>
                    <a:p>
                      <a:pPr algn="l" fontAlgn="b"/>
                      <a:endParaRPr lang="en-US" sz="1050" b="0" i="0" u="none" strike="noStrike" noProof="0" dirty="0">
                        <a:solidFill>
                          <a:srgbClr val="C00000"/>
                        </a:solidFill>
                        <a:effectLst/>
                        <a:latin typeface="Arial"/>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050" b="0" i="0" u="none" strike="noStrike" noProof="0" dirty="0">
                        <a:solidFill>
                          <a:srgbClr val="C00000"/>
                        </a:solidFill>
                        <a:effectLst/>
                        <a:latin typeface="Arial"/>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050" b="0" i="0" u="none" strike="noStrike" noProof="0" dirty="0">
                        <a:solidFill>
                          <a:srgbClr val="C00000"/>
                        </a:solidFill>
                        <a:effectLst/>
                        <a:latin typeface="Arial"/>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80427">
                <a:tc>
                  <a:txBody>
                    <a:bodyPr/>
                    <a:lstStyle/>
                    <a:p>
                      <a:pPr algn="l" fontAlgn="b"/>
                      <a:endParaRPr lang="en-US" sz="800" b="0" i="0" u="none" strike="noStrike" noProof="0" dirty="0">
                        <a:solidFill>
                          <a:srgbClr val="C00000"/>
                        </a:solidFill>
                        <a:effectLst/>
                        <a:latin typeface="Arial"/>
                      </a:endParaRPr>
                    </a:p>
                  </a:txBody>
                  <a:tcPr marL="0" marR="36000" marT="0" marB="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October</a:t>
                      </a:r>
                      <a:endParaRPr lang="en-US" sz="1400" b="1" i="0" u="none" strike="noStrike" noProof="0" dirty="0">
                        <a:solidFill>
                          <a:srgbClr val="363636"/>
                        </a:solidFill>
                        <a:effectLst/>
                        <a:latin typeface="Verdana"/>
                      </a:endParaRPr>
                    </a:p>
                  </a:txBody>
                  <a:tcPr marL="0" marR="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800" b="1" i="0" u="none" strike="noStrike" noProof="0" dirty="0">
                        <a:solidFill>
                          <a:srgbClr val="363636"/>
                        </a:solidFill>
                        <a:effectLst/>
                        <a:latin typeface="Arial"/>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November</a:t>
                      </a:r>
                      <a:endParaRPr lang="en-US" sz="1400" b="1" i="0" u="none" strike="noStrike" noProof="0" dirty="0">
                        <a:solidFill>
                          <a:srgbClr val="363636"/>
                        </a:solidFill>
                        <a:effectLst/>
                        <a:latin typeface="Verdana"/>
                      </a:endParaRPr>
                    </a:p>
                  </a:txBody>
                  <a:tcPr marL="0" marR="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800" b="1" i="0" u="none" strike="noStrike" noProof="0" dirty="0">
                        <a:solidFill>
                          <a:srgbClr val="363636"/>
                        </a:solidFill>
                        <a:effectLst/>
                        <a:latin typeface="Arial"/>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i="0" u="none" strike="noStrike" noProof="0" dirty="0" smtClean="0">
                          <a:solidFill>
                            <a:srgbClr val="363636"/>
                          </a:solidFill>
                          <a:effectLst/>
                          <a:latin typeface="+mn-lt"/>
                        </a:rPr>
                        <a:t>December</a:t>
                      </a:r>
                      <a:endParaRPr lang="en-US" sz="1400" b="1" i="0" u="none" strike="noStrike" noProof="0" dirty="0">
                        <a:solidFill>
                          <a:srgbClr val="363636"/>
                        </a:solidFill>
                        <a:effectLst/>
                        <a:latin typeface="Verdana"/>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r>
              <a:tr h="158373">
                <a:tc>
                  <a:txBody>
                    <a:bodyPr/>
                    <a:lstStyle/>
                    <a:p>
                      <a:pPr algn="l" fontAlgn="b"/>
                      <a:endParaRPr lang="en-US" sz="1200" b="0" i="0" u="none" strike="noStrike" noProof="0" dirty="0">
                        <a:solidFill>
                          <a:srgbClr val="C00000"/>
                        </a:solidFill>
                        <a:effectLst/>
                        <a:latin typeface="Arial"/>
                      </a:endParaRPr>
                    </a:p>
                  </a:txBody>
                  <a:tcPr marL="0" marR="36000" marT="0" marB="36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mj-lt"/>
                      </a:endParaRPr>
                    </a:p>
                  </a:txBody>
                  <a:tcPr marL="0" marR="3600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mj-lt"/>
                      </a:endParaRPr>
                    </a:p>
                  </a:txBody>
                  <a:tcPr marL="0" marR="3600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47346">
                <a:tc>
                  <a:txBody>
                    <a:bodyPr/>
                    <a:lstStyle/>
                    <a:p>
                      <a:pPr algn="r" fontAlgn="b"/>
                      <a:r>
                        <a:rPr lang="en-US" sz="900" u="none" strike="noStrike" noProof="0" dirty="0" smtClean="0">
                          <a:solidFill>
                            <a:srgbClr val="C00000"/>
                          </a:solidFill>
                          <a:effectLst/>
                          <a:latin typeface="+mj-lt"/>
                        </a:rPr>
                        <a:t>40</a:t>
                      </a:r>
                      <a:endParaRPr lang="en-US" sz="900" b="0" i="0" u="none" strike="noStrike" noProof="0" dirty="0">
                        <a:solidFill>
                          <a:srgbClr val="C00000"/>
                        </a:solidFill>
                        <a:effectLst/>
                        <a:latin typeface="+mj-lt"/>
                      </a:endParaRPr>
                    </a:p>
                  </a:txBody>
                  <a:tcPr marL="0" marR="36000" marT="1800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44</a:t>
                      </a:r>
                      <a:endParaRPr lang="en-US" sz="900" b="0" i="0" u="none" strike="noStrike" noProof="0" dirty="0">
                        <a:solidFill>
                          <a:srgbClr val="C00000"/>
                        </a:solidFill>
                        <a:effectLst/>
                        <a:latin typeface="+mn-lt"/>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49</a:t>
                      </a:r>
                      <a:endParaRPr lang="en-US" sz="900" b="0" i="0" u="none" strike="noStrike" noProof="0" dirty="0">
                        <a:solidFill>
                          <a:srgbClr val="C00000"/>
                        </a:solidFill>
                        <a:effectLst/>
                        <a:latin typeface="+mn-lt"/>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47346">
                <a:tc>
                  <a:txBody>
                    <a:bodyPr/>
                    <a:lstStyle/>
                    <a:p>
                      <a:pPr algn="r" fontAlgn="b"/>
                      <a:r>
                        <a:rPr lang="en-US" sz="900" b="0" i="0" u="none" strike="noStrike" noProof="0" dirty="0" smtClean="0">
                          <a:solidFill>
                            <a:srgbClr val="C00000"/>
                          </a:solidFill>
                          <a:effectLst/>
                          <a:latin typeface="+mj-lt"/>
                        </a:rPr>
                        <a:t>41</a:t>
                      </a:r>
                      <a:endParaRPr lang="en-US" sz="900" b="0" i="0" u="none" strike="noStrike" noProof="0" dirty="0">
                        <a:solidFill>
                          <a:srgbClr val="C00000"/>
                        </a:solidFill>
                        <a:effectLst/>
                        <a:latin typeface="+mj-lt"/>
                      </a:endParaRPr>
                    </a:p>
                  </a:txBody>
                  <a:tcPr marL="0" marR="36000" marT="1800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10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a:solidFill>
                            <a:schemeClr val="tx1">
                              <a:lumMod val="50000"/>
                              <a:lumOff val="50000"/>
                            </a:schemeClr>
                          </a:solidFill>
                          <a:effectLst/>
                          <a:latin typeface="+mn-lt"/>
                          <a:ea typeface="+mn-ea"/>
                          <a:cs typeface="+mn-cs"/>
                        </a:rPr>
                        <a:t>11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noProof="0" dirty="0" smtClean="0">
                          <a:solidFill>
                            <a:srgbClr val="C00000"/>
                          </a:solidFill>
                          <a:effectLst/>
                          <a:latin typeface="+mn-lt"/>
                        </a:rPr>
                        <a:t>45</a:t>
                      </a:r>
                      <a:endParaRPr lang="en-US" sz="900" b="0" i="0" u="none" strike="noStrike" noProof="0" dirty="0">
                        <a:solidFill>
                          <a:srgbClr val="C00000"/>
                        </a:solidFill>
                        <a:effectLst/>
                        <a:latin typeface="+mn-lt"/>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noProof="0" dirty="0" smtClean="0">
                          <a:solidFill>
                            <a:srgbClr val="C00000"/>
                          </a:solidFill>
                          <a:effectLst/>
                          <a:latin typeface="+mn-lt"/>
                        </a:rPr>
                        <a:t>50</a:t>
                      </a:r>
                      <a:endParaRPr lang="en-US" sz="900" b="0" i="0" u="none" strike="noStrike" noProof="0" dirty="0">
                        <a:solidFill>
                          <a:srgbClr val="C00000"/>
                        </a:solidFill>
                        <a:effectLst/>
                        <a:latin typeface="+mn-lt"/>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47346">
                <a:tc>
                  <a:txBody>
                    <a:bodyPr/>
                    <a:lstStyle/>
                    <a:p>
                      <a:pPr algn="r" fontAlgn="b"/>
                      <a:r>
                        <a:rPr lang="en-US" sz="900" u="none" strike="noStrike" noProof="0" dirty="0" smtClean="0">
                          <a:solidFill>
                            <a:srgbClr val="C00000"/>
                          </a:solidFill>
                          <a:effectLst/>
                          <a:latin typeface="+mj-lt"/>
                        </a:rPr>
                        <a:t>42</a:t>
                      </a:r>
                      <a:endParaRPr lang="en-US" sz="900" b="0" i="0" u="none" strike="noStrike" noProof="0" dirty="0">
                        <a:solidFill>
                          <a:srgbClr val="C00000"/>
                        </a:solidFill>
                        <a:effectLst/>
                        <a:latin typeface="+mj-lt"/>
                      </a:endParaRPr>
                    </a:p>
                  </a:txBody>
                  <a:tcPr marL="0" marR="36000" marT="1800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a:solidFill>
                            <a:schemeClr val="tx1">
                              <a:lumMod val="50000"/>
                              <a:lumOff val="50000"/>
                            </a:schemeClr>
                          </a:solidFill>
                          <a:effectLst/>
                          <a:latin typeface="+mn-lt"/>
                          <a:ea typeface="+mn-ea"/>
                          <a:cs typeface="+mn-cs"/>
                        </a:rPr>
                        <a:t>12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13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a:solidFill>
                            <a:schemeClr val="tx1">
                              <a:lumMod val="50000"/>
                              <a:lumOff val="50000"/>
                            </a:schemeClr>
                          </a:solidFill>
                          <a:effectLst/>
                          <a:latin typeface="+mn-lt"/>
                          <a:ea typeface="+mn-ea"/>
                          <a:cs typeface="+mn-cs"/>
                        </a:rPr>
                        <a:t>18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46</a:t>
                      </a:r>
                      <a:endParaRPr lang="en-US" sz="900" b="0" i="0" u="none" strike="noStrike" noProof="0" dirty="0">
                        <a:solidFill>
                          <a:srgbClr val="C00000"/>
                        </a:solidFill>
                        <a:effectLst/>
                        <a:latin typeface="+mn-lt"/>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51</a:t>
                      </a:r>
                      <a:endParaRPr lang="en-US" sz="900" b="0" i="0" u="none" strike="noStrike" noProof="0" dirty="0">
                        <a:solidFill>
                          <a:srgbClr val="C00000"/>
                        </a:solidFill>
                        <a:effectLst/>
                        <a:latin typeface="+mn-lt"/>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47346">
                <a:tc>
                  <a:txBody>
                    <a:bodyPr/>
                    <a:lstStyle/>
                    <a:p>
                      <a:pPr algn="r" fontAlgn="b"/>
                      <a:r>
                        <a:rPr lang="en-US" sz="900" u="none" strike="noStrike" noProof="0" dirty="0" smtClean="0">
                          <a:solidFill>
                            <a:srgbClr val="C00000"/>
                          </a:solidFill>
                          <a:effectLst/>
                          <a:latin typeface="+mj-lt"/>
                        </a:rPr>
                        <a:t>43</a:t>
                      </a:r>
                      <a:endParaRPr lang="en-US" sz="900" b="0" i="0" u="none" strike="noStrike" noProof="0" dirty="0">
                        <a:solidFill>
                          <a:srgbClr val="C00000"/>
                        </a:solidFill>
                        <a:effectLst/>
                        <a:latin typeface="+mj-lt"/>
                      </a:endParaRPr>
                    </a:p>
                  </a:txBody>
                  <a:tcPr marL="0" marR="36000" marT="1800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a:solidFill>
                            <a:schemeClr val="tx1">
                              <a:lumMod val="50000"/>
                              <a:lumOff val="50000"/>
                            </a:schemeClr>
                          </a:solidFill>
                          <a:effectLst/>
                          <a:latin typeface="+mn-lt"/>
                          <a:ea typeface="+mn-ea"/>
                          <a:cs typeface="+mn-cs"/>
                        </a:rPr>
                        <a:t>19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47</a:t>
                      </a:r>
                      <a:endParaRPr lang="en-US" sz="900" b="0" i="0" u="none" strike="noStrike" noProof="0" dirty="0">
                        <a:solidFill>
                          <a:srgbClr val="C00000"/>
                        </a:solidFill>
                        <a:effectLst/>
                        <a:latin typeface="+mn-lt"/>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16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19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52</a:t>
                      </a:r>
                      <a:endParaRPr lang="en-US" sz="900" b="0" i="0" u="none" strike="noStrike" noProof="0" dirty="0">
                        <a:solidFill>
                          <a:srgbClr val="C00000"/>
                        </a:solidFill>
                        <a:effectLst/>
                        <a:latin typeface="+mn-lt"/>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22</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47346">
                <a:tc>
                  <a:txBody>
                    <a:bodyPr/>
                    <a:lstStyle/>
                    <a:p>
                      <a:pPr algn="r" fontAlgn="b"/>
                      <a:r>
                        <a:rPr lang="en-US" sz="900" u="none" strike="noStrike" noProof="0" dirty="0" smtClean="0">
                          <a:solidFill>
                            <a:srgbClr val="C00000"/>
                          </a:solidFill>
                          <a:effectLst/>
                          <a:latin typeface="+mj-lt"/>
                        </a:rPr>
                        <a:t>44</a:t>
                      </a:r>
                      <a:endParaRPr lang="en-US" sz="900" b="0" i="0" u="none" strike="noStrike" noProof="0" dirty="0">
                        <a:solidFill>
                          <a:srgbClr val="C00000"/>
                        </a:solidFill>
                        <a:effectLst/>
                        <a:latin typeface="+mj-lt"/>
                      </a:endParaRPr>
                    </a:p>
                  </a:txBody>
                  <a:tcPr marL="0" marR="36000" marT="1800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a:solidFill>
                            <a:schemeClr val="tx1">
                              <a:lumMod val="50000"/>
                              <a:lumOff val="50000"/>
                            </a:schemeClr>
                          </a:solidFill>
                          <a:effectLst/>
                          <a:latin typeface="+mn-lt"/>
                          <a:ea typeface="+mn-ea"/>
                          <a:cs typeface="+mn-cs"/>
                        </a:rPr>
                        <a:t>26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28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30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a:solidFill>
                            <a:schemeClr val="dk1"/>
                          </a:solidFill>
                          <a:effectLst/>
                          <a:latin typeface="+mn-lt"/>
                          <a:ea typeface="+mn-ea"/>
                          <a:cs typeface="+mn-cs"/>
                        </a:rPr>
                        <a:t>31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48</a:t>
                      </a:r>
                      <a:endParaRPr lang="en-US" sz="900" b="0" i="0" u="none" strike="noStrike" noProof="0" dirty="0">
                        <a:solidFill>
                          <a:srgbClr val="C00000"/>
                        </a:solidFill>
                        <a:effectLst/>
                        <a:latin typeface="+mn-lt"/>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23</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24</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25</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26</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27</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1</a:t>
                      </a:r>
                      <a:endParaRPr lang="en-US" sz="900" b="0" i="0" u="none" strike="noStrike" noProof="0" dirty="0">
                        <a:solidFill>
                          <a:srgbClr val="C00000"/>
                        </a:solidFill>
                        <a:effectLst/>
                        <a:latin typeface="+mn-lt"/>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28</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29</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30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31</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47346">
                <a:tc>
                  <a:txBody>
                    <a:bodyPr/>
                    <a:lstStyle/>
                    <a:p>
                      <a:pPr algn="r" fontAlgn="b"/>
                      <a:endParaRPr lang="en-US" sz="900" b="0" i="0" u="none" strike="noStrike" noProof="0" dirty="0">
                        <a:solidFill>
                          <a:srgbClr val="C00000"/>
                        </a:solidFill>
                        <a:effectLst/>
                        <a:latin typeface="+mj-lt"/>
                      </a:endParaRPr>
                    </a:p>
                  </a:txBody>
                  <a:tcPr marL="0" marR="36000" marT="1800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fr-FR" sz="1100" i="1" u="none" strike="noStrike" kern="1200" dirty="0">
                        <a:solidFill>
                          <a:schemeClr val="tx1">
                            <a:lumMod val="50000"/>
                            <a:lumOff val="50000"/>
                          </a:schemeClr>
                        </a:solidFill>
                        <a:effectLst/>
                        <a:latin typeface="+mn-lt"/>
                        <a:ea typeface="+mn-ea"/>
                        <a:cs typeface="+mn-cs"/>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sz="1100" u="none" strike="noStrike" kern="1200" dirty="0">
                        <a:solidFill>
                          <a:schemeClr val="dk1"/>
                        </a:solidFill>
                        <a:effectLst/>
                        <a:latin typeface="+mn-lt"/>
                        <a:ea typeface="+mn-ea"/>
                        <a:cs typeface="+mn-cs"/>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sz="1100" u="none" strike="noStrike" kern="1200" dirty="0">
                        <a:solidFill>
                          <a:schemeClr val="dk1"/>
                        </a:solidFill>
                        <a:effectLst/>
                        <a:latin typeface="+mn-lt"/>
                        <a:ea typeface="+mn-ea"/>
                        <a:cs typeface="+mn-cs"/>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sz="1100" u="none" strike="noStrike" kern="1200" dirty="0">
                        <a:solidFill>
                          <a:schemeClr val="dk1"/>
                        </a:solidFill>
                        <a:effectLst/>
                        <a:latin typeface="+mn-lt"/>
                        <a:ea typeface="+mn-ea"/>
                        <a:cs typeface="+mn-cs"/>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sz="1100" u="none" strike="noStrike" kern="1200" dirty="0">
                        <a:solidFill>
                          <a:schemeClr val="dk1"/>
                        </a:solidFill>
                        <a:effectLst/>
                        <a:latin typeface="+mn-lt"/>
                        <a:ea typeface="+mn-ea"/>
                        <a:cs typeface="+mn-cs"/>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sz="1100" u="none" strike="noStrike" kern="1200" dirty="0">
                        <a:solidFill>
                          <a:schemeClr val="dk1"/>
                        </a:solidFill>
                        <a:effectLst/>
                        <a:latin typeface="+mn-lt"/>
                        <a:ea typeface="+mn-ea"/>
                        <a:cs typeface="+mn-cs"/>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sz="1100" i="1" u="none" strike="noStrike" kern="1200" dirty="0">
                        <a:solidFill>
                          <a:schemeClr val="tx1">
                            <a:lumMod val="50000"/>
                            <a:lumOff val="50000"/>
                          </a:schemeClr>
                        </a:solidFill>
                        <a:effectLst/>
                        <a:latin typeface="+mn-lt"/>
                        <a:ea typeface="+mn-ea"/>
                        <a:cs typeface="+mn-cs"/>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49</a:t>
                      </a:r>
                      <a:endParaRPr lang="en-US" sz="900" b="0" i="0" u="none" strike="noStrike" noProof="0" dirty="0">
                        <a:solidFill>
                          <a:srgbClr val="C00000"/>
                        </a:solidFill>
                        <a:effectLst/>
                        <a:latin typeface="+mn-lt"/>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30</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endParaRPr lang="en-US" sz="900" b="0" i="0" u="none" strike="noStrike" noProof="0" dirty="0">
                        <a:solidFill>
                          <a:srgbClr val="C00000"/>
                        </a:solidFill>
                        <a:effectLst/>
                        <a:latin typeface="+mn-lt"/>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u="none" strike="noStrike" kern="1200" dirty="0">
                          <a:solidFill>
                            <a:schemeClr val="dk1"/>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100" i="1" u="none" strike="noStrike" kern="1200" dirty="0">
                          <a:solidFill>
                            <a:schemeClr val="tx1">
                              <a:lumMod val="50000"/>
                              <a:lumOff val="50000"/>
                            </a:schemeClr>
                          </a:solidFill>
                          <a:effectLst/>
                          <a:latin typeface="+mn-lt"/>
                          <a:ea typeface="+mn-ea"/>
                          <a:cs typeface="+mn-cs"/>
                        </a:rPr>
                        <a:t> </a:t>
                      </a: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pSp>
        <p:nvGrpSpPr>
          <p:cNvPr id="2" name="Groupe 1"/>
          <p:cNvGrpSpPr/>
          <p:nvPr/>
        </p:nvGrpSpPr>
        <p:grpSpPr>
          <a:xfrm>
            <a:off x="0" y="7178973"/>
            <a:ext cx="1970406" cy="2045934"/>
            <a:chOff x="189542" y="3978874"/>
            <a:chExt cx="1970406" cy="2045934"/>
          </a:xfrm>
        </p:grpSpPr>
        <p:sp>
          <p:nvSpPr>
            <p:cNvPr id="8" name="Bande diagonale 7"/>
            <p:cNvSpPr/>
            <p:nvPr/>
          </p:nvSpPr>
          <p:spPr>
            <a:xfrm rot="16200000">
              <a:off x="189542" y="3978874"/>
              <a:ext cx="1970406" cy="1970406"/>
            </a:xfrm>
            <a:prstGeom prst="diagStripe">
              <a:avLst>
                <a:gd name="adj" fmla="val 40717"/>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dirty="0">
                <a:solidFill>
                  <a:prstClr val="black"/>
                </a:solidFill>
              </a:endParaRPr>
            </a:p>
          </p:txBody>
        </p:sp>
        <p:sp>
          <p:nvSpPr>
            <p:cNvPr id="9" name="ZoneTexte 8"/>
            <p:cNvSpPr txBox="1"/>
            <p:nvPr/>
          </p:nvSpPr>
          <p:spPr>
            <a:xfrm rot="2700000">
              <a:off x="104827" y="4850127"/>
              <a:ext cx="1518364" cy="830997"/>
            </a:xfrm>
            <a:prstGeom prst="rect">
              <a:avLst/>
            </a:prstGeom>
            <a:noFill/>
          </p:spPr>
          <p:txBody>
            <a:bodyPr wrap="none" rtlCol="0" anchor="ctr">
              <a:spAutoFit/>
            </a:bodyPr>
            <a:lstStyle/>
            <a:p>
              <a:pPr algn="ctr"/>
              <a:r>
                <a:rPr lang="en-US" sz="2800" b="1" dirty="0" smtClean="0">
                  <a:solidFill>
                    <a:prstClr val="white"/>
                  </a:solidFill>
                  <a:effectLst>
                    <a:outerShdw blurRad="38100" dist="38100" dir="2700000" algn="tl">
                      <a:srgbClr val="000000">
                        <a:alpha val="43137"/>
                      </a:srgbClr>
                    </a:outerShdw>
                  </a:effectLst>
                  <a:latin typeface="Arial Black" pitchFamily="34" charset="0"/>
                </a:rPr>
                <a:t>Printer</a:t>
              </a:r>
              <a:endParaRPr lang="en-US" sz="2800" b="1" dirty="0">
                <a:solidFill>
                  <a:prstClr val="white"/>
                </a:solidFill>
                <a:effectLst>
                  <a:outerShdw blurRad="38100" dist="38100" dir="2700000" algn="tl">
                    <a:srgbClr val="000000">
                      <a:alpha val="43137"/>
                    </a:srgbClr>
                  </a:outerShdw>
                </a:effectLst>
                <a:latin typeface="Arial Black" pitchFamily="34" charset="0"/>
              </a:endParaRPr>
            </a:p>
            <a:p>
              <a:pPr algn="ctr"/>
              <a:r>
                <a:rPr lang="en-US" sz="2000" b="1" dirty="0" smtClean="0">
                  <a:solidFill>
                    <a:prstClr val="white"/>
                  </a:solidFill>
                  <a:effectLst>
                    <a:outerShdw blurRad="38100" dist="38100" dir="2700000" algn="tl">
                      <a:srgbClr val="000000">
                        <a:alpha val="43137"/>
                      </a:srgbClr>
                    </a:outerShdw>
                  </a:effectLst>
                  <a:latin typeface="Arial Black" pitchFamily="34" charset="0"/>
                </a:rPr>
                <a:t>friendly</a:t>
              </a:r>
              <a:endParaRPr lang="en-US" sz="2000" b="1" dirty="0">
                <a:solidFill>
                  <a:prstClr val="white"/>
                </a:solidFill>
                <a:effectLst>
                  <a:outerShdw blurRad="38100" dist="38100" dir="2700000" algn="tl">
                    <a:srgbClr val="000000">
                      <a:alpha val="43137"/>
                    </a:srgbClr>
                  </a:outerShdw>
                </a:effectLst>
                <a:latin typeface="Arial Black" pitchFamily="34" charset="0"/>
              </a:endParaRPr>
            </a:p>
          </p:txBody>
        </p:sp>
      </p:grpSp>
      <p:sp>
        <p:nvSpPr>
          <p:cNvPr id="7" name="TextBox 6"/>
          <p:cNvSpPr txBox="1"/>
          <p:nvPr/>
        </p:nvSpPr>
        <p:spPr>
          <a:xfrm>
            <a:off x="785794" y="8984638"/>
            <a:ext cx="1051891" cy="230832"/>
          </a:xfrm>
          <a:prstGeom prst="rect">
            <a:avLst/>
          </a:prstGeom>
          <a:noFill/>
        </p:spPr>
        <p:txBody>
          <a:bodyPr wrap="none" rtlCol="0">
            <a:spAutoFit/>
          </a:bodyPr>
          <a:lstStyle/>
          <a:p>
            <a:r>
              <a:rPr lang="en-US" sz="900" smtClean="0">
                <a:solidFill>
                  <a:schemeClr val="bg1"/>
                </a:solidFill>
              </a:rPr>
              <a:t>Delete</a:t>
            </a:r>
            <a:r>
              <a:rPr lang="en-US" sz="900" smtClean="0">
                <a:solidFill>
                  <a:schemeClr val="bg1"/>
                </a:solidFill>
              </a:rPr>
              <a:t> this </a:t>
            </a:r>
            <a:r>
              <a:rPr lang="en-US" sz="900" smtClean="0">
                <a:solidFill>
                  <a:schemeClr val="bg1"/>
                </a:solidFill>
              </a:rPr>
              <a:t>banner</a:t>
            </a:r>
            <a:endParaRPr lang="en-US" sz="900">
              <a:solidFill>
                <a:schemeClr val="bg1"/>
              </a:solidFill>
            </a:endParaRPr>
          </a:p>
        </p:txBody>
      </p:sp>
    </p:spTree>
    <p:extLst>
      <p:ext uri="{BB962C8B-B14F-4D97-AF65-F5344CB8AC3E}">
        <p14:creationId xmlns="" xmlns:p14="http://schemas.microsoft.com/office/powerpoint/2010/main" val="14560186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620688" y="179512"/>
            <a:ext cx="5832648" cy="677424"/>
          </a:xfrm>
          <a:gradFill>
            <a:gsLst>
              <a:gs pos="0">
                <a:srgbClr val="EFEFEF"/>
              </a:gs>
              <a:gs pos="100000">
                <a:srgbClr val="E0E0E0"/>
              </a:gs>
            </a:gsLst>
            <a:lin ang="16200000" scaled="1"/>
          </a:gradFill>
          <a:ln>
            <a:solidFill>
              <a:srgbClr val="E0E0E0"/>
            </a:solidFill>
          </a:ln>
        </p:spPr>
        <p:txBody>
          <a:bodyPr>
            <a:noAutofit/>
          </a:bodyPr>
          <a:lstStyle/>
          <a:p>
            <a:r>
              <a:rPr lang="en-US" sz="4000" b="1" dirty="0" smtClean="0">
                <a:solidFill>
                  <a:srgbClr val="363636"/>
                </a:solidFill>
                <a:latin typeface="Helvetica" pitchFamily="2" charset="0"/>
                <a:ea typeface="Helvetica" pitchFamily="2" charset="0"/>
                <a:cs typeface="Helvetica" pitchFamily="2" charset="0"/>
              </a:rPr>
              <a:t>2014</a:t>
            </a:r>
            <a:endParaRPr lang="en-US" sz="4000" b="1" dirty="0">
              <a:solidFill>
                <a:srgbClr val="363636"/>
              </a:solidFill>
              <a:latin typeface="Helvetica" pitchFamily="2" charset="0"/>
              <a:ea typeface="Helvetica" pitchFamily="2" charset="0"/>
              <a:cs typeface="Helvetica" pitchFamily="2" charset="0"/>
            </a:endParaRPr>
          </a:p>
        </p:txBody>
      </p:sp>
      <p:graphicFrame>
        <p:nvGraphicFramePr>
          <p:cNvPr id="5" name="Tableau 4"/>
          <p:cNvGraphicFramePr>
            <a:graphicFrameLocks noGrp="1"/>
          </p:cNvGraphicFramePr>
          <p:nvPr>
            <p:extLst>
              <p:ext uri="{D42A27DB-BD31-4B8C-83A1-F6EECF244321}">
                <p14:modId xmlns="" xmlns:p14="http://schemas.microsoft.com/office/powerpoint/2010/main" val="2883401156"/>
              </p:ext>
            </p:extLst>
          </p:nvPr>
        </p:nvGraphicFramePr>
        <p:xfrm>
          <a:off x="381000" y="1187624"/>
          <a:ext cx="6096000" cy="6307837"/>
        </p:xfrm>
        <a:graphic>
          <a:graphicData uri="http://schemas.openxmlformats.org/drawingml/2006/table">
            <a:tbl>
              <a:tblPr>
                <a:tableStyleId>{5C22544A-7EE6-4342-B048-85BDC9FD1C3A}</a:tableStyleId>
              </a:tblPr>
              <a:tblGrid>
                <a:gridCol w="257215"/>
                <a:gridCol w="250785"/>
                <a:gridCol w="250785"/>
                <a:gridCol w="250785"/>
                <a:gridCol w="250785"/>
                <a:gridCol w="257215"/>
                <a:gridCol w="257215"/>
                <a:gridCol w="257215"/>
                <a:gridCol w="257215"/>
                <a:gridCol w="250785"/>
                <a:gridCol w="250785"/>
                <a:gridCol w="250785"/>
                <a:gridCol w="250785"/>
                <a:gridCol w="257215"/>
                <a:gridCol w="257215"/>
                <a:gridCol w="257215"/>
                <a:gridCol w="257215"/>
                <a:gridCol w="250785"/>
                <a:gridCol w="250785"/>
                <a:gridCol w="250785"/>
                <a:gridCol w="250785"/>
                <a:gridCol w="257215"/>
                <a:gridCol w="257215"/>
                <a:gridCol w="257215"/>
              </a:tblGrid>
              <a:tr h="206475">
                <a:tc>
                  <a:txBody>
                    <a:bodyPr/>
                    <a:lstStyle/>
                    <a:p>
                      <a:pPr algn="l" fontAlgn="b"/>
                      <a:endParaRPr lang="en-US" sz="1400" b="0" i="0" u="none" strike="noStrike" noProof="0" dirty="0">
                        <a:solidFill>
                          <a:srgbClr val="C00000"/>
                        </a:solidFill>
                        <a:effectLst/>
                        <a:latin typeface="Arial"/>
                      </a:endParaRPr>
                    </a:p>
                  </a:txBody>
                  <a:tcPr marL="0" marR="0" marT="0" marB="0" anchor="ctr">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January</a:t>
                      </a:r>
                      <a:endParaRPr lang="en-US" sz="1400" b="1" i="0" u="none" strike="noStrike" noProof="0" dirty="0">
                        <a:solidFill>
                          <a:schemeClr val="bg1"/>
                        </a:solidFill>
                        <a:effectLst/>
                        <a:latin typeface="Verdana"/>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a:txBody>
                    <a:bodyPr/>
                    <a:lstStyle/>
                    <a:p>
                      <a:pPr algn="ctr" fontAlgn="b"/>
                      <a:endParaRPr lang="en-US" sz="1400" b="1" i="0" u="none" strike="noStrike" noProof="0" dirty="0">
                        <a:solidFill>
                          <a:schemeClr val="bg1"/>
                        </a:solidFill>
                        <a:effectLst/>
                        <a:latin typeface="Arial"/>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February</a:t>
                      </a:r>
                      <a:endParaRPr lang="en-US" sz="1400" b="1" i="0" u="none" strike="noStrike" noProof="0" dirty="0">
                        <a:solidFill>
                          <a:schemeClr val="bg1"/>
                        </a:solidFill>
                        <a:effectLst/>
                        <a:latin typeface="Verdana"/>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1400" b="1" i="0" u="none" strike="noStrike" noProof="0" dirty="0">
                        <a:solidFill>
                          <a:schemeClr val="bg1"/>
                        </a:solidFill>
                        <a:effectLst/>
                        <a:latin typeface="Arial"/>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March </a:t>
                      </a:r>
                      <a:endParaRPr lang="en-US" sz="1400" b="1" i="0" u="none" strike="noStrike" noProof="0" dirty="0">
                        <a:solidFill>
                          <a:schemeClr val="bg1"/>
                        </a:solidFill>
                        <a:effectLst/>
                        <a:latin typeface="Verdana"/>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r>
              <a:tr h="184421">
                <a:tc>
                  <a:txBody>
                    <a:bodyPr/>
                    <a:lstStyle/>
                    <a:p>
                      <a:pPr algn="l" fontAlgn="ctr"/>
                      <a:r>
                        <a:rPr lang="en-US" sz="1200" b="0" i="0" u="none" strike="noStrike" smtClean="0">
                          <a:solidFill>
                            <a:srgbClr val="C00000"/>
                          </a:solidFill>
                          <a:latin typeface="Arial"/>
                        </a:rPr>
                        <a:t> </a:t>
                      </a:r>
                      <a:endParaRPr lang="en-US" sz="1200" b="0" i="0" u="none" strike="noStrike" dirty="0">
                        <a:solidFill>
                          <a:srgbClr val="C00000"/>
                        </a:solidFill>
                        <a:latin typeface="Arial"/>
                      </a:endParaRPr>
                    </a:p>
                  </a:txBody>
                  <a:tcPr marL="9525" marR="9525" marT="9525" marB="0" anchor="ctr">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900" b="0" i="0" u="none" strike="noStrike" dirty="0" smtClean="0">
                          <a:solidFill>
                            <a:srgbClr val="363636"/>
                          </a:solidFill>
                          <a:latin typeface="Calibri"/>
                        </a:rPr>
                        <a:t>Mon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Tue </a:t>
                      </a:r>
                      <a:endParaRPr lang="en-US" sz="900" b="0" i="0" u="none" strike="noStrike">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Wed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Thu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dirty="0" smtClean="0">
                          <a:solidFill>
                            <a:srgbClr val="363636"/>
                          </a:solidFill>
                          <a:latin typeface="Calibri"/>
                        </a:rPr>
                        <a:t>Fri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Sat </a:t>
                      </a:r>
                      <a:endParaRPr lang="en-US" sz="900" b="0" i="0" u="none" strike="noStrike" dirty="0">
                        <a:solidFill>
                          <a:srgbClr val="363636"/>
                        </a:solidFill>
                        <a:latin typeface="Calibri"/>
                      </a:endParaRP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Sun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fontAlgn="ctr"/>
                      <a:r>
                        <a:rPr lang="en-US" sz="1200" b="0" i="0" u="none" strike="noStrike" smtClean="0">
                          <a:solidFill>
                            <a:srgbClr val="C00000"/>
                          </a:solidFill>
                          <a:latin typeface="Calibri"/>
                        </a:rPr>
                        <a:t> </a:t>
                      </a:r>
                      <a:endParaRPr lang="en-US" sz="1200" b="0" i="0" u="none" strike="noStrike" dirty="0">
                        <a:solidFill>
                          <a:srgbClr val="C00000"/>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900" b="0" i="0" u="none" strike="noStrike" dirty="0" smtClean="0">
                          <a:solidFill>
                            <a:srgbClr val="363636"/>
                          </a:solidFill>
                          <a:latin typeface="Calibri"/>
                        </a:rPr>
                        <a:t>Mon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Tue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Wed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Thu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dirty="0" smtClean="0">
                          <a:solidFill>
                            <a:srgbClr val="363636"/>
                          </a:solidFill>
                          <a:latin typeface="Calibri"/>
                        </a:rPr>
                        <a:t>Fri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Sat </a:t>
                      </a:r>
                      <a:endParaRPr lang="en-US" sz="900" b="0" i="0" u="none" strike="noStrike" dirty="0">
                        <a:solidFill>
                          <a:srgbClr val="363636"/>
                        </a:solidFill>
                        <a:latin typeface="Calibri"/>
                      </a:endParaRP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Sun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fontAlgn="ctr"/>
                      <a:r>
                        <a:rPr lang="en-US" sz="1200" b="0" i="0" u="none" strike="noStrike" smtClean="0">
                          <a:solidFill>
                            <a:srgbClr val="C00000"/>
                          </a:solidFill>
                          <a:latin typeface="Calibri"/>
                        </a:rPr>
                        <a:t> </a:t>
                      </a:r>
                      <a:endParaRPr lang="en-US" sz="1200" b="0" i="0" u="none" strike="noStrike" dirty="0">
                        <a:solidFill>
                          <a:srgbClr val="C00000"/>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900" b="0" i="0" u="none" strike="noStrike" dirty="0" smtClean="0">
                          <a:solidFill>
                            <a:srgbClr val="363636"/>
                          </a:solidFill>
                          <a:latin typeface="Calibri"/>
                        </a:rPr>
                        <a:t>Mon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Tue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Wed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Thu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dirty="0" smtClean="0">
                          <a:solidFill>
                            <a:srgbClr val="363636"/>
                          </a:solidFill>
                          <a:latin typeface="Calibri"/>
                        </a:rPr>
                        <a:t>Fri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Sat </a:t>
                      </a:r>
                      <a:endParaRPr lang="en-US" sz="900" b="0" i="0" u="none" strike="noStrike" dirty="0">
                        <a:solidFill>
                          <a:srgbClr val="363636"/>
                        </a:solidFill>
                        <a:latin typeface="Calibri"/>
                      </a:endParaRP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Sun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r>
              <a:tr h="167640">
                <a:tc>
                  <a:txBody>
                    <a:bodyPr/>
                    <a:lstStyle/>
                    <a:p>
                      <a:pPr algn="r" fontAlgn="b"/>
                      <a:r>
                        <a:rPr lang="en-US" sz="900" b="0" i="0" u="none" strike="noStrike" smtClean="0">
                          <a:solidFill>
                            <a:srgbClr val="C00000"/>
                          </a:solidFill>
                          <a:latin typeface="Calibri"/>
                        </a:rPr>
                        <a:t>1</a:t>
                      </a:r>
                      <a:endParaRPr lang="en-US" sz="900" b="0" i="0" u="none" strike="noStrike" dirty="0">
                        <a:solidFill>
                          <a:srgbClr val="C00000"/>
                        </a:solidFill>
                        <a:latin typeface="Calibri"/>
                      </a:endParaRPr>
                    </a:p>
                  </a:txBody>
                  <a:tcPr marL="9525" marR="9525" marT="9525" marB="0" anchor="ctr">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mj-lt"/>
                        </a:rPr>
                        <a:t> </a:t>
                      </a:r>
                      <a:endParaRPr lang="en-US" sz="1100" b="0" i="0" u="none" strike="noStrike" dirty="0">
                        <a:solidFill>
                          <a:srgbClr val="000000"/>
                        </a:solidFill>
                        <a:latin typeface="+mj-lt"/>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smtClean="0">
                          <a:solidFill>
                            <a:srgbClr val="000000"/>
                          </a:solidFill>
                          <a:latin typeface="+mj-lt"/>
                        </a:rPr>
                        <a:t> </a:t>
                      </a:r>
                      <a:endParaRPr lang="en-US" sz="1100" b="0" i="0" u="none" strike="noStrike">
                        <a:solidFill>
                          <a:srgbClr val="000000"/>
                        </a:solidFill>
                        <a:latin typeface="+mj-lt"/>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dirty="0" smtClean="0">
                          <a:solidFill>
                            <a:srgbClr val="000000"/>
                          </a:solidFill>
                          <a:latin typeface="+mj-lt"/>
                        </a:rPr>
                        <a:t>1</a:t>
                      </a:r>
                      <a:endParaRPr lang="en-US" sz="1100" b="0" i="0" u="none" strike="noStrike" dirty="0">
                        <a:solidFill>
                          <a:srgbClr val="000000"/>
                        </a:solidFill>
                        <a:latin typeface="+mj-lt"/>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b="0" i="0" u="none" strike="noStrike" smtClean="0">
                          <a:solidFill>
                            <a:srgbClr val="000000"/>
                          </a:solidFill>
                          <a:latin typeface="+mj-lt"/>
                        </a:rPr>
                        <a:t>2</a:t>
                      </a:r>
                      <a:endParaRPr lang="en-US" sz="1100" b="0" i="0" u="none" strike="noStrike" dirty="0">
                        <a:solidFill>
                          <a:srgbClr val="000000"/>
                        </a:solidFill>
                        <a:latin typeface="+mj-lt"/>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mj-lt"/>
                        </a:rPr>
                        <a:t>3</a:t>
                      </a:r>
                      <a:endParaRPr lang="en-US" sz="1100" b="0" i="0" u="none" strike="noStrike" dirty="0">
                        <a:solidFill>
                          <a:srgbClr val="000000"/>
                        </a:solidFill>
                        <a:latin typeface="+mj-lt"/>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4</a:t>
                      </a:r>
                      <a:endParaRPr lang="en-US" sz="1100" b="0" i="1" u="none" strike="noStrike" dirty="0">
                        <a:solidFill>
                          <a:srgbClr val="7F7F7F"/>
                        </a:solidFill>
                        <a:latin typeface="Calibri"/>
                      </a:endParaRP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5</a:t>
                      </a:r>
                      <a:endParaRPr lang="en-US" sz="1100" b="0" i="1" u="none" strike="noStrike">
                        <a:solidFill>
                          <a:srgbClr val="7F7F7F"/>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5</a:t>
                      </a:r>
                      <a:endParaRPr lang="en-US" sz="900" b="0" i="0" u="none" strike="noStrike">
                        <a:solidFill>
                          <a:srgbClr val="C00000"/>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kern="1200" dirty="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kern="1200" dirty="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1" u="none" strike="noStrike" smtClean="0">
                          <a:solidFill>
                            <a:srgbClr val="7F7F7F"/>
                          </a:solidFill>
                          <a:latin typeface="Calibri"/>
                        </a:rPr>
                        <a:t>1</a:t>
                      </a:r>
                      <a:endParaRPr lang="en-US" sz="1100" b="0" i="1" u="none" strike="noStrike" dirty="0">
                        <a:solidFill>
                          <a:srgbClr val="7F7F7F"/>
                        </a:solidFill>
                        <a:latin typeface="Calibri"/>
                      </a:endParaRP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b="0" i="1" u="none" strike="noStrike" smtClean="0">
                          <a:solidFill>
                            <a:srgbClr val="7F7F7F"/>
                          </a:solidFill>
                          <a:latin typeface="Calibri"/>
                        </a:rPr>
                        <a:t>2</a:t>
                      </a:r>
                      <a:endParaRPr lang="en-US" sz="1100" b="0" i="1" u="none" strike="noStrike">
                        <a:solidFill>
                          <a:srgbClr val="7F7F7F"/>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9</a:t>
                      </a:r>
                      <a:endParaRPr lang="en-US" sz="900" b="0" i="0" u="none" strike="noStrike">
                        <a:solidFill>
                          <a:srgbClr val="C00000"/>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kern="1200" dirty="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1" u="none" strike="noStrike" smtClean="0">
                          <a:solidFill>
                            <a:srgbClr val="7F7F7F"/>
                          </a:solidFill>
                          <a:latin typeface="Calibri"/>
                        </a:rPr>
                        <a:t>1</a:t>
                      </a:r>
                      <a:endParaRPr lang="en-US" sz="1100" b="0" i="1" u="none" strike="noStrike" dirty="0">
                        <a:solidFill>
                          <a:srgbClr val="7F7F7F"/>
                        </a:solidFill>
                        <a:latin typeface="Calibri"/>
                      </a:endParaRP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b="0" i="1" u="none" strike="noStrike" smtClean="0">
                          <a:solidFill>
                            <a:srgbClr val="7F7F7F"/>
                          </a:solidFill>
                          <a:latin typeface="Calibri"/>
                        </a:rPr>
                        <a:t>2</a:t>
                      </a:r>
                      <a:endParaRPr lang="en-US" sz="1100" b="0" i="1" u="none" strike="noStrike">
                        <a:solidFill>
                          <a:srgbClr val="7F7F7F"/>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67640">
                <a:tc>
                  <a:txBody>
                    <a:bodyPr/>
                    <a:lstStyle/>
                    <a:p>
                      <a:pPr algn="r" fontAlgn="b"/>
                      <a:r>
                        <a:rPr lang="en-US" sz="900" b="0" i="0" u="none" strike="noStrike" smtClean="0">
                          <a:solidFill>
                            <a:srgbClr val="C00000"/>
                          </a:solidFill>
                          <a:latin typeface="Calibri"/>
                        </a:rPr>
                        <a:t>2</a:t>
                      </a:r>
                      <a:endParaRPr lang="en-US" sz="900" b="0" i="0" u="none" strike="noStrike">
                        <a:solidFill>
                          <a:srgbClr val="C00000"/>
                        </a:solidFill>
                        <a:latin typeface="Calibri"/>
                      </a:endParaRPr>
                    </a:p>
                  </a:txBody>
                  <a:tcPr marL="9525" marR="9525" marT="9525" marB="0" anchor="ctr">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mj-lt"/>
                        </a:rPr>
                        <a:t>6</a:t>
                      </a:r>
                      <a:endParaRPr lang="en-US" sz="1100" b="0" i="0" u="none" strike="noStrike">
                        <a:solidFill>
                          <a:srgbClr val="000000"/>
                        </a:solidFill>
                        <a:latin typeface="+mj-lt"/>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mj-lt"/>
                        </a:rPr>
                        <a:t>7</a:t>
                      </a:r>
                      <a:endParaRPr lang="en-US" sz="1100" b="0" i="0" u="none" strike="noStrike" dirty="0">
                        <a:solidFill>
                          <a:srgbClr val="000000"/>
                        </a:solidFill>
                        <a:latin typeface="+mj-lt"/>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mj-lt"/>
                        </a:rPr>
                        <a:t>8</a:t>
                      </a:r>
                      <a:endParaRPr lang="en-US" sz="1100" b="0" i="0" u="none" strike="noStrike" dirty="0">
                        <a:solidFill>
                          <a:srgbClr val="000000"/>
                        </a:solidFill>
                        <a:latin typeface="+mj-lt"/>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mj-lt"/>
                        </a:rPr>
                        <a:t>9</a:t>
                      </a:r>
                      <a:endParaRPr lang="en-US" sz="1100" b="0" i="0" u="none" strike="noStrike" dirty="0">
                        <a:solidFill>
                          <a:srgbClr val="000000"/>
                        </a:solidFill>
                        <a:latin typeface="+mj-lt"/>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mj-lt"/>
                        </a:rPr>
                        <a:t>10</a:t>
                      </a:r>
                      <a:endParaRPr lang="en-US" sz="1100" b="0" i="0" u="none" strike="noStrike" dirty="0">
                        <a:solidFill>
                          <a:srgbClr val="000000"/>
                        </a:solidFill>
                        <a:latin typeface="+mj-lt"/>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11</a:t>
                      </a:r>
                      <a:endParaRPr lang="en-US" sz="1100" b="0" i="1" u="none" strike="noStrike" dirty="0">
                        <a:solidFill>
                          <a:srgbClr val="7F7F7F"/>
                        </a:solidFill>
                        <a:latin typeface="Calibri"/>
                      </a:endParaRP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12</a:t>
                      </a:r>
                      <a:endParaRPr lang="en-US" sz="1100" b="0" i="1" u="none" strike="noStrike">
                        <a:solidFill>
                          <a:srgbClr val="7F7F7F"/>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6</a:t>
                      </a:r>
                      <a:endParaRPr lang="en-US" sz="900" b="0" i="0" u="none" strike="noStrike">
                        <a:solidFill>
                          <a:srgbClr val="C00000"/>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kern="1200" smtClean="0">
                          <a:solidFill>
                            <a:srgbClr val="000000"/>
                          </a:solidFill>
                          <a:latin typeface="+mj-lt"/>
                          <a:ea typeface="+mn-ea"/>
                          <a:cs typeface="+mn-cs"/>
                        </a:rPr>
                        <a:t>3</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dirty="0" smtClean="0">
                          <a:solidFill>
                            <a:srgbClr val="000000"/>
                          </a:solidFill>
                          <a:latin typeface="+mj-lt"/>
                          <a:ea typeface="+mn-ea"/>
                          <a:cs typeface="+mn-cs"/>
                        </a:rPr>
                        <a:t>4</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dirty="0" smtClean="0">
                          <a:solidFill>
                            <a:srgbClr val="000000"/>
                          </a:solidFill>
                          <a:latin typeface="+mj-lt"/>
                          <a:ea typeface="+mn-ea"/>
                          <a:cs typeface="+mn-cs"/>
                        </a:rPr>
                        <a:t>5</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6</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dirty="0" smtClean="0">
                          <a:solidFill>
                            <a:srgbClr val="000000"/>
                          </a:solidFill>
                          <a:latin typeface="+mj-lt"/>
                          <a:ea typeface="+mn-ea"/>
                          <a:cs typeface="+mn-cs"/>
                        </a:rPr>
                        <a:t>7</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8</a:t>
                      </a:r>
                      <a:endParaRPr lang="en-US" sz="1100" b="0" i="1" u="none" strike="noStrike" dirty="0">
                        <a:solidFill>
                          <a:srgbClr val="7F7F7F"/>
                        </a:solidFill>
                        <a:latin typeface="Calibri"/>
                      </a:endParaRP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9</a:t>
                      </a:r>
                      <a:endParaRPr lang="en-US" sz="1100" b="0" i="1" u="none" strike="noStrike">
                        <a:solidFill>
                          <a:srgbClr val="7F7F7F"/>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10</a:t>
                      </a:r>
                      <a:endParaRPr lang="en-US" sz="900" b="0" i="0" u="none" strike="noStrike">
                        <a:solidFill>
                          <a:srgbClr val="C00000"/>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kern="1200" smtClean="0">
                          <a:solidFill>
                            <a:srgbClr val="000000"/>
                          </a:solidFill>
                          <a:latin typeface="+mj-lt"/>
                          <a:ea typeface="+mn-ea"/>
                          <a:cs typeface="+mn-cs"/>
                        </a:rPr>
                        <a:t>3</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dirty="0" smtClean="0">
                          <a:solidFill>
                            <a:srgbClr val="000000"/>
                          </a:solidFill>
                          <a:latin typeface="+mj-lt"/>
                          <a:ea typeface="+mn-ea"/>
                          <a:cs typeface="+mn-cs"/>
                        </a:rPr>
                        <a:t>4</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5</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6</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7</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8</a:t>
                      </a:r>
                      <a:endParaRPr lang="en-US" sz="1100" b="0" i="1" u="none" strike="noStrike" dirty="0">
                        <a:solidFill>
                          <a:srgbClr val="7F7F7F"/>
                        </a:solidFill>
                        <a:latin typeface="Calibri"/>
                      </a:endParaRP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9</a:t>
                      </a:r>
                      <a:endParaRPr lang="en-US" sz="1100" b="0" i="1" u="none" strike="noStrike">
                        <a:solidFill>
                          <a:srgbClr val="7F7F7F"/>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67640">
                <a:tc>
                  <a:txBody>
                    <a:bodyPr/>
                    <a:lstStyle/>
                    <a:p>
                      <a:pPr algn="r" fontAlgn="b"/>
                      <a:r>
                        <a:rPr lang="en-US" sz="900" b="0" i="0" u="none" strike="noStrike" smtClean="0">
                          <a:solidFill>
                            <a:srgbClr val="C00000"/>
                          </a:solidFill>
                          <a:latin typeface="Calibri"/>
                        </a:rPr>
                        <a:t>3</a:t>
                      </a:r>
                      <a:endParaRPr lang="en-US" sz="900" b="0" i="0" u="none" strike="noStrike">
                        <a:solidFill>
                          <a:srgbClr val="C00000"/>
                        </a:solidFill>
                        <a:latin typeface="Calibri"/>
                      </a:endParaRPr>
                    </a:p>
                  </a:txBody>
                  <a:tcPr marL="9525" marR="9525" marT="9525" marB="0" anchor="ctr">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mj-lt"/>
                        </a:rPr>
                        <a:t>13</a:t>
                      </a:r>
                      <a:endParaRPr lang="en-US" sz="1100" b="0" i="0" u="none" strike="noStrike">
                        <a:solidFill>
                          <a:srgbClr val="000000"/>
                        </a:solidFill>
                        <a:latin typeface="+mj-lt"/>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mj-lt"/>
                        </a:rPr>
                        <a:t>14</a:t>
                      </a:r>
                      <a:endParaRPr lang="en-US" sz="1100" b="0" i="0" u="none" strike="noStrike">
                        <a:solidFill>
                          <a:srgbClr val="000000"/>
                        </a:solidFill>
                        <a:latin typeface="+mj-lt"/>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mj-lt"/>
                        </a:rPr>
                        <a:t>15</a:t>
                      </a:r>
                      <a:endParaRPr lang="en-US" sz="1100" b="0" i="0" u="none" strike="noStrike" dirty="0">
                        <a:solidFill>
                          <a:srgbClr val="000000"/>
                        </a:solidFill>
                        <a:latin typeface="+mj-lt"/>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mj-lt"/>
                        </a:rPr>
                        <a:t>16</a:t>
                      </a:r>
                      <a:endParaRPr lang="en-US" sz="1100" b="0" i="0" u="none" strike="noStrike" dirty="0">
                        <a:solidFill>
                          <a:srgbClr val="000000"/>
                        </a:solidFill>
                        <a:latin typeface="+mj-lt"/>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mj-lt"/>
                        </a:rPr>
                        <a:t>17</a:t>
                      </a:r>
                      <a:endParaRPr lang="en-US" sz="1100" b="0" i="0" u="none" strike="noStrike" dirty="0">
                        <a:solidFill>
                          <a:srgbClr val="000000"/>
                        </a:solidFill>
                        <a:latin typeface="+mj-lt"/>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18</a:t>
                      </a:r>
                      <a:endParaRPr lang="en-US" sz="1100" b="0" i="1" u="none" strike="noStrike" dirty="0">
                        <a:solidFill>
                          <a:srgbClr val="7F7F7F"/>
                        </a:solidFill>
                        <a:latin typeface="Calibri"/>
                      </a:endParaRP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19</a:t>
                      </a:r>
                      <a:endParaRPr lang="en-US" sz="1100" b="0" i="1" u="none" strike="noStrike">
                        <a:solidFill>
                          <a:srgbClr val="7F7F7F"/>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7</a:t>
                      </a:r>
                      <a:endParaRPr lang="en-US" sz="900" b="0" i="0" u="none" strike="noStrike">
                        <a:solidFill>
                          <a:srgbClr val="C00000"/>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kern="1200" smtClean="0">
                          <a:solidFill>
                            <a:srgbClr val="000000"/>
                          </a:solidFill>
                          <a:latin typeface="+mj-lt"/>
                          <a:ea typeface="+mn-ea"/>
                          <a:cs typeface="+mn-cs"/>
                        </a:rPr>
                        <a:t>10</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11</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dirty="0" smtClean="0">
                          <a:solidFill>
                            <a:srgbClr val="000000"/>
                          </a:solidFill>
                          <a:latin typeface="+mj-lt"/>
                          <a:ea typeface="+mn-ea"/>
                          <a:cs typeface="+mn-cs"/>
                        </a:rPr>
                        <a:t>12</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dirty="0" smtClean="0">
                          <a:solidFill>
                            <a:srgbClr val="000000"/>
                          </a:solidFill>
                          <a:latin typeface="+mj-lt"/>
                          <a:ea typeface="+mn-ea"/>
                          <a:cs typeface="+mn-cs"/>
                        </a:rPr>
                        <a:t>13</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dirty="0" smtClean="0">
                          <a:solidFill>
                            <a:srgbClr val="000000"/>
                          </a:solidFill>
                          <a:latin typeface="+mj-lt"/>
                          <a:ea typeface="+mn-ea"/>
                          <a:cs typeface="+mn-cs"/>
                        </a:rPr>
                        <a:t>14</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15</a:t>
                      </a:r>
                      <a:endParaRPr lang="en-US" sz="1100" b="0" i="1" u="none" strike="noStrike" dirty="0">
                        <a:solidFill>
                          <a:srgbClr val="7F7F7F"/>
                        </a:solidFill>
                        <a:latin typeface="Calibri"/>
                      </a:endParaRP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16</a:t>
                      </a:r>
                      <a:endParaRPr lang="en-US" sz="1100" b="0" i="1" u="none" strike="noStrike">
                        <a:solidFill>
                          <a:srgbClr val="7F7F7F"/>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11</a:t>
                      </a:r>
                      <a:endParaRPr lang="en-US" sz="900" b="0" i="0" u="none" strike="noStrike">
                        <a:solidFill>
                          <a:srgbClr val="C00000"/>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kern="1200" smtClean="0">
                          <a:solidFill>
                            <a:srgbClr val="000000"/>
                          </a:solidFill>
                          <a:latin typeface="+mj-lt"/>
                          <a:ea typeface="+mn-ea"/>
                          <a:cs typeface="+mn-cs"/>
                        </a:rPr>
                        <a:t>10</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11</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dirty="0" smtClean="0">
                          <a:solidFill>
                            <a:srgbClr val="000000"/>
                          </a:solidFill>
                          <a:latin typeface="+mj-lt"/>
                          <a:ea typeface="+mn-ea"/>
                          <a:cs typeface="+mn-cs"/>
                        </a:rPr>
                        <a:t>12</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dirty="0" smtClean="0">
                          <a:solidFill>
                            <a:srgbClr val="000000"/>
                          </a:solidFill>
                          <a:latin typeface="+mj-lt"/>
                          <a:ea typeface="+mn-ea"/>
                          <a:cs typeface="+mn-cs"/>
                        </a:rPr>
                        <a:t>13</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14</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15</a:t>
                      </a:r>
                      <a:endParaRPr lang="en-US" sz="1100" b="0" i="1" u="none" strike="noStrike" dirty="0">
                        <a:solidFill>
                          <a:srgbClr val="7F7F7F"/>
                        </a:solidFill>
                        <a:latin typeface="Calibri"/>
                      </a:endParaRP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16</a:t>
                      </a:r>
                      <a:endParaRPr lang="en-US" sz="1100" b="0" i="1" u="none" strike="noStrike">
                        <a:solidFill>
                          <a:srgbClr val="7F7F7F"/>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67640">
                <a:tc>
                  <a:txBody>
                    <a:bodyPr/>
                    <a:lstStyle/>
                    <a:p>
                      <a:pPr algn="r" fontAlgn="b"/>
                      <a:r>
                        <a:rPr lang="en-US" sz="900" b="0" i="0" u="none" strike="noStrike" smtClean="0">
                          <a:solidFill>
                            <a:srgbClr val="C00000"/>
                          </a:solidFill>
                          <a:latin typeface="Calibri"/>
                        </a:rPr>
                        <a:t>4</a:t>
                      </a:r>
                      <a:endParaRPr lang="en-US" sz="900" b="0" i="0" u="none" strike="noStrike">
                        <a:solidFill>
                          <a:srgbClr val="C00000"/>
                        </a:solidFill>
                        <a:latin typeface="Calibri"/>
                      </a:endParaRPr>
                    </a:p>
                  </a:txBody>
                  <a:tcPr marL="9525" marR="9525" marT="9525" marB="0" anchor="ctr">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mj-lt"/>
                        </a:rPr>
                        <a:t>20</a:t>
                      </a:r>
                      <a:endParaRPr lang="en-US" sz="1100" b="0" i="0" u="none" strike="noStrike">
                        <a:solidFill>
                          <a:srgbClr val="000000"/>
                        </a:solidFill>
                        <a:latin typeface="+mj-lt"/>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mj-lt"/>
                        </a:rPr>
                        <a:t>21</a:t>
                      </a:r>
                      <a:endParaRPr lang="en-US" sz="1100" b="0" i="0" u="none" strike="noStrike">
                        <a:solidFill>
                          <a:srgbClr val="000000"/>
                        </a:solidFill>
                        <a:latin typeface="+mj-lt"/>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mj-lt"/>
                        </a:rPr>
                        <a:t>22</a:t>
                      </a:r>
                      <a:endParaRPr lang="en-US" sz="1100" b="0" i="0" u="none" strike="noStrike">
                        <a:solidFill>
                          <a:srgbClr val="000000"/>
                        </a:solidFill>
                        <a:latin typeface="+mj-lt"/>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mj-lt"/>
                        </a:rPr>
                        <a:t>23</a:t>
                      </a:r>
                      <a:endParaRPr lang="en-US" sz="1100" b="0" i="0" u="none" strike="noStrike" dirty="0">
                        <a:solidFill>
                          <a:srgbClr val="000000"/>
                        </a:solidFill>
                        <a:latin typeface="+mj-lt"/>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mj-lt"/>
                        </a:rPr>
                        <a:t>24</a:t>
                      </a:r>
                      <a:endParaRPr lang="en-US" sz="1100" b="0" i="0" u="none" strike="noStrike" dirty="0">
                        <a:solidFill>
                          <a:srgbClr val="000000"/>
                        </a:solidFill>
                        <a:latin typeface="+mj-lt"/>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25</a:t>
                      </a:r>
                      <a:endParaRPr lang="en-US" sz="1100" b="0" i="1" u="none" strike="noStrike" dirty="0">
                        <a:solidFill>
                          <a:srgbClr val="7F7F7F"/>
                        </a:solidFill>
                        <a:latin typeface="Calibri"/>
                      </a:endParaRP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26</a:t>
                      </a:r>
                      <a:endParaRPr lang="en-US" sz="1100" b="0" i="1" u="none" strike="noStrike">
                        <a:solidFill>
                          <a:srgbClr val="7F7F7F"/>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8</a:t>
                      </a:r>
                      <a:endParaRPr lang="en-US" sz="900" b="0" i="0" u="none" strike="noStrike">
                        <a:solidFill>
                          <a:srgbClr val="C00000"/>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kern="1200" smtClean="0">
                          <a:solidFill>
                            <a:srgbClr val="000000"/>
                          </a:solidFill>
                          <a:latin typeface="+mj-lt"/>
                          <a:ea typeface="+mn-ea"/>
                          <a:cs typeface="+mn-cs"/>
                        </a:rPr>
                        <a:t>17</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18</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19</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dirty="0" smtClean="0">
                          <a:solidFill>
                            <a:srgbClr val="000000"/>
                          </a:solidFill>
                          <a:latin typeface="+mj-lt"/>
                          <a:ea typeface="+mn-ea"/>
                          <a:cs typeface="+mn-cs"/>
                        </a:rPr>
                        <a:t>20</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21</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22</a:t>
                      </a:r>
                      <a:endParaRPr lang="en-US" sz="1100" b="0" i="1" u="none" strike="noStrike" dirty="0">
                        <a:solidFill>
                          <a:srgbClr val="7F7F7F"/>
                        </a:solidFill>
                        <a:latin typeface="Calibri"/>
                      </a:endParaRP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23</a:t>
                      </a:r>
                      <a:endParaRPr lang="en-US" sz="1100" b="0" i="1" u="none" strike="noStrike">
                        <a:solidFill>
                          <a:srgbClr val="7F7F7F"/>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12</a:t>
                      </a:r>
                      <a:endParaRPr lang="en-US" sz="900" b="0" i="0" u="none" strike="noStrike">
                        <a:solidFill>
                          <a:srgbClr val="C00000"/>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kern="1200" smtClean="0">
                          <a:solidFill>
                            <a:srgbClr val="000000"/>
                          </a:solidFill>
                          <a:latin typeface="+mj-lt"/>
                          <a:ea typeface="+mn-ea"/>
                          <a:cs typeface="+mn-cs"/>
                        </a:rPr>
                        <a:t>17</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18</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19</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dirty="0" smtClean="0">
                          <a:solidFill>
                            <a:srgbClr val="000000"/>
                          </a:solidFill>
                          <a:latin typeface="+mj-lt"/>
                          <a:ea typeface="+mn-ea"/>
                          <a:cs typeface="+mn-cs"/>
                        </a:rPr>
                        <a:t>20</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21</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22</a:t>
                      </a:r>
                      <a:endParaRPr lang="en-US" sz="1100" b="0" i="1" u="none" strike="noStrike" dirty="0">
                        <a:solidFill>
                          <a:srgbClr val="7F7F7F"/>
                        </a:solidFill>
                        <a:latin typeface="Calibri"/>
                      </a:endParaRP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23</a:t>
                      </a:r>
                      <a:endParaRPr lang="en-US" sz="1100" b="0" i="1" u="none" strike="noStrike">
                        <a:solidFill>
                          <a:srgbClr val="7F7F7F"/>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67640">
                <a:tc>
                  <a:txBody>
                    <a:bodyPr/>
                    <a:lstStyle/>
                    <a:p>
                      <a:pPr algn="r" fontAlgn="b"/>
                      <a:r>
                        <a:rPr lang="en-US" sz="900" b="0" i="0" u="none" strike="noStrike" smtClean="0">
                          <a:solidFill>
                            <a:srgbClr val="C00000"/>
                          </a:solidFill>
                          <a:latin typeface="Calibri"/>
                        </a:rPr>
                        <a:t>5</a:t>
                      </a:r>
                      <a:endParaRPr lang="en-US" sz="900" b="0" i="0" u="none" strike="noStrike">
                        <a:solidFill>
                          <a:srgbClr val="C00000"/>
                        </a:solidFill>
                        <a:latin typeface="Calibri"/>
                      </a:endParaRPr>
                    </a:p>
                  </a:txBody>
                  <a:tcPr marL="9525" marR="9525" marT="9525" marB="0" anchor="ctr">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mj-lt"/>
                        </a:rPr>
                        <a:t>27</a:t>
                      </a:r>
                      <a:endParaRPr lang="en-US" sz="1100" b="0" i="0" u="none" strike="noStrike">
                        <a:solidFill>
                          <a:srgbClr val="000000"/>
                        </a:solidFill>
                        <a:latin typeface="+mj-lt"/>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mj-lt"/>
                        </a:rPr>
                        <a:t>28</a:t>
                      </a:r>
                      <a:endParaRPr lang="en-US" sz="1100" b="0" i="0" u="none" strike="noStrike">
                        <a:solidFill>
                          <a:srgbClr val="000000"/>
                        </a:solidFill>
                        <a:latin typeface="+mj-lt"/>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mj-lt"/>
                        </a:rPr>
                        <a:t>29</a:t>
                      </a:r>
                      <a:endParaRPr lang="en-US" sz="1100" b="0" i="0" u="none" strike="noStrike">
                        <a:solidFill>
                          <a:srgbClr val="000000"/>
                        </a:solidFill>
                        <a:latin typeface="+mj-lt"/>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mj-lt"/>
                        </a:rPr>
                        <a:t>30</a:t>
                      </a:r>
                      <a:endParaRPr lang="en-US" sz="1100" b="0" i="0" u="none" strike="noStrike">
                        <a:solidFill>
                          <a:srgbClr val="000000"/>
                        </a:solidFill>
                        <a:latin typeface="+mj-lt"/>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b="0" i="0" u="none" strike="noStrike" dirty="0" smtClean="0">
                          <a:solidFill>
                            <a:srgbClr val="000000"/>
                          </a:solidFill>
                          <a:latin typeface="+mj-lt"/>
                        </a:rPr>
                        <a:t>31</a:t>
                      </a:r>
                      <a:endParaRPr lang="en-US" sz="1100" b="0" i="0" u="none" strike="noStrike" dirty="0">
                        <a:solidFill>
                          <a:srgbClr val="000000"/>
                        </a:solidFill>
                        <a:latin typeface="+mj-lt"/>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b="0" i="1" u="none" strike="noStrike" dirty="0" smtClean="0">
                          <a:solidFill>
                            <a:srgbClr val="7F7F7F"/>
                          </a:solidFill>
                          <a:latin typeface="Calibri"/>
                        </a:rPr>
                        <a:t> </a:t>
                      </a:r>
                      <a:endParaRPr lang="en-US" sz="1100" b="0" i="1" u="none" strike="noStrike" dirty="0">
                        <a:solidFill>
                          <a:srgbClr val="7F7F7F"/>
                        </a:solidFill>
                        <a:latin typeface="Calibri"/>
                      </a:endParaRP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1" u="none" strike="noStrike" dirty="0" smtClean="0">
                          <a:solidFill>
                            <a:srgbClr val="7F7F7F"/>
                          </a:solidFill>
                          <a:latin typeface="Calibri"/>
                        </a:rPr>
                        <a:t> </a:t>
                      </a:r>
                      <a:endParaRPr lang="en-US" sz="1100" b="0" i="1" u="none" strike="noStrike" dirty="0">
                        <a:solidFill>
                          <a:srgbClr val="7F7F7F"/>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r" fontAlgn="b"/>
                      <a:r>
                        <a:rPr lang="en-US" sz="900" b="0" i="0" u="none" strike="noStrike" smtClean="0">
                          <a:solidFill>
                            <a:srgbClr val="C00000"/>
                          </a:solidFill>
                          <a:latin typeface="Calibri"/>
                        </a:rPr>
                        <a:t>9</a:t>
                      </a:r>
                      <a:endParaRPr lang="en-US" sz="900" b="0" i="0" u="none" strike="noStrike">
                        <a:solidFill>
                          <a:srgbClr val="C00000"/>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kern="1200" smtClean="0">
                          <a:solidFill>
                            <a:srgbClr val="000000"/>
                          </a:solidFill>
                          <a:latin typeface="+mj-lt"/>
                          <a:ea typeface="+mn-ea"/>
                          <a:cs typeface="+mn-cs"/>
                        </a:rPr>
                        <a:t>24</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25</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26</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27</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dirty="0" smtClean="0">
                          <a:solidFill>
                            <a:srgbClr val="000000"/>
                          </a:solidFill>
                          <a:latin typeface="+mj-lt"/>
                          <a:ea typeface="+mn-ea"/>
                          <a:cs typeface="+mn-cs"/>
                        </a:rPr>
                        <a:t>28</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 </a:t>
                      </a:r>
                      <a:endParaRPr lang="en-US" sz="1100" b="0" i="1" u="none" strike="noStrike" dirty="0">
                        <a:solidFill>
                          <a:srgbClr val="7F7F7F"/>
                        </a:solidFill>
                        <a:latin typeface="Calibri"/>
                      </a:endParaRP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fontAlgn="b"/>
                      <a:endParaRPr lang="en-US" sz="1100" b="0" i="0" u="none" strike="noStrike" dirty="0">
                        <a:solidFill>
                          <a:srgbClr val="000000"/>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r" fontAlgn="b"/>
                      <a:r>
                        <a:rPr lang="en-US" sz="900" b="0" i="0" u="none" strike="noStrike" smtClean="0">
                          <a:solidFill>
                            <a:srgbClr val="C00000"/>
                          </a:solidFill>
                          <a:latin typeface="Calibri"/>
                        </a:rPr>
                        <a:t>13</a:t>
                      </a:r>
                      <a:endParaRPr lang="en-US" sz="900" b="0" i="0" u="none" strike="noStrike">
                        <a:solidFill>
                          <a:srgbClr val="C00000"/>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kern="1200" smtClean="0">
                          <a:solidFill>
                            <a:srgbClr val="000000"/>
                          </a:solidFill>
                          <a:latin typeface="+mj-lt"/>
                          <a:ea typeface="+mn-ea"/>
                          <a:cs typeface="+mn-cs"/>
                        </a:rPr>
                        <a:t>24</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25</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26</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27</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dirty="0" smtClean="0">
                          <a:solidFill>
                            <a:srgbClr val="000000"/>
                          </a:solidFill>
                          <a:latin typeface="+mj-lt"/>
                          <a:ea typeface="+mn-ea"/>
                          <a:cs typeface="+mn-cs"/>
                        </a:rPr>
                        <a:t>28</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29</a:t>
                      </a:r>
                      <a:endParaRPr lang="en-US" sz="1100" b="0" i="1" u="none" strike="noStrike" dirty="0">
                        <a:solidFill>
                          <a:srgbClr val="7F7F7F"/>
                        </a:solidFill>
                        <a:latin typeface="Calibri"/>
                      </a:endParaRP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30</a:t>
                      </a:r>
                      <a:endParaRPr lang="en-US" sz="1100" b="0" i="1" u="none" strike="noStrike" dirty="0">
                        <a:solidFill>
                          <a:srgbClr val="7F7F7F"/>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67640">
                <a:tc>
                  <a:txBody>
                    <a:bodyPr/>
                    <a:lstStyle/>
                    <a:p>
                      <a:pPr algn="l" fontAlgn="ctr"/>
                      <a:r>
                        <a:rPr lang="en-US" sz="900" b="0" i="0" u="none" strike="noStrike" smtClean="0">
                          <a:solidFill>
                            <a:srgbClr val="C00000"/>
                          </a:solidFill>
                          <a:latin typeface="Calibri"/>
                        </a:rPr>
                        <a:t> </a:t>
                      </a:r>
                      <a:endParaRPr lang="en-US" sz="900" b="0" i="0" u="none" strike="noStrike">
                        <a:solidFill>
                          <a:srgbClr val="C00000"/>
                        </a:solidFill>
                        <a:latin typeface="Calibri"/>
                      </a:endParaRPr>
                    </a:p>
                  </a:txBody>
                  <a:tcPr marL="9525" marR="9525" marT="9525" marB="0" anchor="ctr">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mj-lt"/>
                        </a:rPr>
                        <a:t>  </a:t>
                      </a:r>
                      <a:endParaRPr lang="en-US" sz="1100" b="0" i="0" u="none" strike="noStrike">
                        <a:solidFill>
                          <a:srgbClr val="000000"/>
                        </a:solidFill>
                        <a:latin typeface="+mj-lt"/>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smtClean="0">
                          <a:solidFill>
                            <a:srgbClr val="000000"/>
                          </a:solidFill>
                          <a:latin typeface="+mj-lt"/>
                        </a:rPr>
                        <a:t>  </a:t>
                      </a:r>
                      <a:endParaRPr lang="en-US" sz="1100" b="0" i="0" u="none" strike="noStrike">
                        <a:solidFill>
                          <a:srgbClr val="000000"/>
                        </a:solidFill>
                        <a:latin typeface="+mj-lt"/>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smtClean="0">
                          <a:solidFill>
                            <a:srgbClr val="000000"/>
                          </a:solidFill>
                          <a:latin typeface="+mj-lt"/>
                        </a:rPr>
                        <a:t>  </a:t>
                      </a:r>
                      <a:endParaRPr lang="en-US" sz="1100" b="0" i="0" u="none" strike="noStrike">
                        <a:solidFill>
                          <a:srgbClr val="000000"/>
                        </a:solidFill>
                        <a:latin typeface="+mj-lt"/>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smtClean="0">
                          <a:solidFill>
                            <a:srgbClr val="000000"/>
                          </a:solidFill>
                          <a:latin typeface="+mj-lt"/>
                        </a:rPr>
                        <a:t>  </a:t>
                      </a:r>
                      <a:endParaRPr lang="en-US" sz="1100" b="0" i="0" u="none" strike="noStrike">
                        <a:solidFill>
                          <a:srgbClr val="000000"/>
                        </a:solidFill>
                        <a:latin typeface="+mj-lt"/>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smtClean="0">
                          <a:solidFill>
                            <a:srgbClr val="000000"/>
                          </a:solidFill>
                          <a:latin typeface="+mj-lt"/>
                        </a:rPr>
                        <a:t>  </a:t>
                      </a:r>
                      <a:endParaRPr lang="en-US" sz="1100" b="0" i="0" u="none" strike="noStrike" dirty="0">
                        <a:solidFill>
                          <a:srgbClr val="000000"/>
                        </a:solidFill>
                        <a:latin typeface="+mj-lt"/>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1" u="none" strike="noStrike" dirty="0" smtClean="0">
                          <a:solidFill>
                            <a:srgbClr val="7F7F7F"/>
                          </a:solidFill>
                          <a:latin typeface="Calibri"/>
                        </a:rPr>
                        <a:t> </a:t>
                      </a:r>
                      <a:endParaRPr lang="en-US" sz="1100" b="0" i="1" u="none" strike="noStrike" dirty="0">
                        <a:solidFill>
                          <a:srgbClr val="7F7F7F"/>
                        </a:solidFill>
                        <a:latin typeface="Calibri"/>
                      </a:endParaRP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fontAlgn="b"/>
                      <a:endParaRPr lang="en-US" sz="1100" b="0" i="0" u="none" strike="noStrike" dirty="0">
                        <a:solidFill>
                          <a:srgbClr val="000000"/>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fontAlgn="ctr"/>
                      <a:r>
                        <a:rPr lang="en-US" sz="900" b="0" i="0" u="none" strike="noStrike" smtClean="0">
                          <a:solidFill>
                            <a:srgbClr val="C00000"/>
                          </a:solidFill>
                          <a:latin typeface="Calibri"/>
                        </a:rPr>
                        <a:t> </a:t>
                      </a:r>
                      <a:endParaRPr lang="en-US" sz="900" b="0" i="0" u="none" strike="noStrike">
                        <a:solidFill>
                          <a:srgbClr val="C00000"/>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Calibri"/>
                        </a:rPr>
                        <a:t> </a:t>
                      </a:r>
                      <a:r>
                        <a:rPr lang="en-US" sz="1100" b="0" i="0" u="none" strike="noStrike" smtClean="0">
                          <a:solidFill>
                            <a:srgbClr val="000000"/>
                          </a:solidFill>
                          <a:latin typeface="Verdana"/>
                        </a:rPr>
                        <a:t> </a:t>
                      </a:r>
                      <a:endParaRPr lang="en-US" sz="1100" b="0" i="0" u="none" strike="noStrike">
                        <a:solidFill>
                          <a:srgbClr val="000000"/>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smtClean="0">
                          <a:solidFill>
                            <a:srgbClr val="000000"/>
                          </a:solidFill>
                          <a:latin typeface="Calibri"/>
                        </a:rPr>
                        <a:t> </a:t>
                      </a:r>
                      <a:r>
                        <a:rPr lang="en-US" sz="1100" b="0" i="0" u="none" strike="noStrike" smtClean="0">
                          <a:solidFill>
                            <a:srgbClr val="000000"/>
                          </a:solidFill>
                          <a:latin typeface="Verdana"/>
                        </a:rPr>
                        <a:t> </a:t>
                      </a:r>
                      <a:endParaRPr lang="en-US" sz="1100" b="0" i="0" u="none" strike="noStrike">
                        <a:solidFill>
                          <a:srgbClr val="000000"/>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smtClean="0">
                          <a:solidFill>
                            <a:srgbClr val="000000"/>
                          </a:solidFill>
                          <a:latin typeface="Calibri"/>
                        </a:rPr>
                        <a:t> </a:t>
                      </a:r>
                      <a:r>
                        <a:rPr lang="en-US" sz="1100" b="0" i="0" u="none" strike="noStrike" smtClean="0">
                          <a:solidFill>
                            <a:srgbClr val="000000"/>
                          </a:solidFill>
                          <a:latin typeface="Verdana"/>
                        </a:rPr>
                        <a:t> </a:t>
                      </a:r>
                      <a:endParaRPr lang="en-US" sz="1100" b="0" i="0" u="none" strike="noStrike">
                        <a:solidFill>
                          <a:srgbClr val="000000"/>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smtClean="0">
                          <a:solidFill>
                            <a:srgbClr val="000000"/>
                          </a:solidFill>
                          <a:latin typeface="Calibri"/>
                        </a:rPr>
                        <a:t> </a:t>
                      </a:r>
                      <a:r>
                        <a:rPr lang="en-US" sz="1100" b="0" i="0" u="none" strike="noStrike" smtClean="0">
                          <a:solidFill>
                            <a:srgbClr val="000000"/>
                          </a:solidFill>
                          <a:latin typeface="Verdana"/>
                        </a:rPr>
                        <a:t> </a:t>
                      </a:r>
                      <a:endParaRPr lang="en-US" sz="1100" b="0" i="0" u="none" strike="noStrike">
                        <a:solidFill>
                          <a:srgbClr val="000000"/>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smtClean="0">
                          <a:solidFill>
                            <a:srgbClr val="000000"/>
                          </a:solidFill>
                          <a:latin typeface="Calibri"/>
                        </a:rPr>
                        <a:t> </a:t>
                      </a:r>
                      <a:r>
                        <a:rPr lang="en-US" sz="1100" b="0" i="0" u="none" strike="noStrike" smtClean="0">
                          <a:solidFill>
                            <a:srgbClr val="000000"/>
                          </a:solidFill>
                          <a:latin typeface="Verdana"/>
                        </a:rPr>
                        <a:t> </a:t>
                      </a:r>
                      <a:endParaRPr lang="en-US" sz="1100" b="0" i="0" u="none" strike="noStrike">
                        <a:solidFill>
                          <a:srgbClr val="000000"/>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1" u="none" strike="noStrike" dirty="0" smtClean="0">
                          <a:solidFill>
                            <a:srgbClr val="7F7F7F"/>
                          </a:solidFill>
                          <a:latin typeface="Calibri"/>
                        </a:rPr>
                        <a:t> </a:t>
                      </a:r>
                      <a:endParaRPr lang="en-US" sz="1100" b="0" i="1" u="none" strike="noStrike" dirty="0">
                        <a:solidFill>
                          <a:srgbClr val="7F7F7F"/>
                        </a:solidFill>
                        <a:latin typeface="Calibri"/>
                      </a:endParaRP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1" u="none" strike="noStrike" dirty="0" smtClean="0">
                          <a:solidFill>
                            <a:srgbClr val="7F7F7F"/>
                          </a:solidFill>
                          <a:latin typeface="Calibri"/>
                        </a:rPr>
                        <a:t> </a:t>
                      </a:r>
                      <a:endParaRPr lang="en-US" sz="1100" b="0" i="1" u="none" strike="noStrike" dirty="0">
                        <a:solidFill>
                          <a:srgbClr val="7F7F7F"/>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r" fontAlgn="b"/>
                      <a:r>
                        <a:rPr lang="en-US" sz="900" b="0" i="0" u="none" strike="noStrike" dirty="0" smtClean="0">
                          <a:solidFill>
                            <a:srgbClr val="C00000"/>
                          </a:solidFill>
                          <a:latin typeface="Calibri"/>
                        </a:rPr>
                        <a:t>14</a:t>
                      </a:r>
                      <a:endParaRPr lang="en-US" sz="900" b="0" i="0" u="none" strike="noStrike" dirty="0">
                        <a:solidFill>
                          <a:srgbClr val="C00000"/>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kern="1200" smtClean="0">
                          <a:solidFill>
                            <a:srgbClr val="000000"/>
                          </a:solidFill>
                          <a:latin typeface="+mj-lt"/>
                          <a:ea typeface="+mn-ea"/>
                          <a:cs typeface="+mn-cs"/>
                        </a:rPr>
                        <a:t>31</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1" u="none" strike="noStrike" dirty="0" smtClean="0">
                          <a:solidFill>
                            <a:srgbClr val="7F7F7F"/>
                          </a:solidFill>
                          <a:latin typeface="Calibri"/>
                        </a:rPr>
                        <a:t> </a:t>
                      </a:r>
                      <a:endParaRPr lang="en-US" sz="1100" b="0" i="1" u="none" strike="noStrike" dirty="0">
                        <a:solidFill>
                          <a:srgbClr val="7F7F7F"/>
                        </a:solidFill>
                        <a:latin typeface="Calibri"/>
                      </a:endParaRP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fontAlgn="b"/>
                      <a:endParaRPr lang="en-US" sz="1100" b="0" i="0" u="none" strike="noStrike" dirty="0">
                        <a:solidFill>
                          <a:srgbClr val="000000"/>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r>
              <a:tr h="154379">
                <a:tc>
                  <a:txBody>
                    <a:bodyPr/>
                    <a:lstStyle/>
                    <a:p>
                      <a:pPr algn="l" fontAlgn="b"/>
                      <a:endParaRPr lang="en-US" sz="900" b="0" i="0" u="none" strike="noStrike" noProof="0" dirty="0">
                        <a:solidFill>
                          <a:srgbClr val="C00000"/>
                        </a:solidFill>
                        <a:effectLst/>
                        <a:latin typeface="+mj-lt"/>
                      </a:endParaRPr>
                    </a:p>
                  </a:txBody>
                  <a:tcPr marL="0" marR="36000" marT="0" marB="0" anchor="ctr">
                    <a:noFill/>
                  </a:tcPr>
                </a:tc>
                <a:tc>
                  <a:txBody>
                    <a:bodyPr/>
                    <a:lstStyle/>
                    <a:p>
                      <a:pPr algn="l" fontAlgn="b"/>
                      <a:endParaRPr lang="en-US" sz="1400" b="0" i="0" u="none" strike="noStrike" noProof="0" dirty="0">
                        <a:effectLst/>
                        <a:latin typeface="Arial"/>
                      </a:endParaRPr>
                    </a:p>
                  </a:txBody>
                  <a:tcPr marL="0" marR="0" marT="0" marB="0" anchor="ctr">
                    <a:lnT w="3175" cap="flat" cmpd="sng" algn="ctr">
                      <a:solidFill>
                        <a:schemeClr val="bg1">
                          <a:lumMod val="75000"/>
                        </a:schemeClr>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0" marT="0" marB="0" anchor="ctr">
                    <a:lnT w="3175" cap="flat" cmpd="sng" algn="ctr">
                      <a:solidFill>
                        <a:schemeClr val="bg1">
                          <a:lumMod val="75000"/>
                        </a:schemeClr>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0" marT="0" marB="0" anchor="ctr">
                    <a:lnT w="3175" cap="flat" cmpd="sng" algn="ctr">
                      <a:solidFill>
                        <a:schemeClr val="bg1">
                          <a:lumMod val="75000"/>
                        </a:schemeClr>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0" marT="0" marB="0" anchor="ctr">
                    <a:lnT w="3175" cap="flat" cmpd="sng" algn="ctr">
                      <a:solidFill>
                        <a:schemeClr val="bg1">
                          <a:lumMod val="75000"/>
                        </a:schemeClr>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0" marT="0" marB="0" anchor="ctr">
                    <a:lnT w="3175" cap="flat" cmpd="sng" algn="ctr">
                      <a:solidFill>
                        <a:schemeClr val="bg1">
                          <a:lumMod val="75000"/>
                        </a:schemeClr>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0" marT="0" marB="0" anchor="ctr">
                    <a:lnT w="3175" cap="flat" cmpd="sng" algn="ctr">
                      <a:solidFill>
                        <a:schemeClr val="bg1">
                          <a:lumMod val="75000"/>
                        </a:schemeClr>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0" marT="0" marB="0" anchor="ctr">
                    <a:lnT w="3175" cap="flat" cmpd="sng" algn="ctr">
                      <a:solidFill>
                        <a:schemeClr val="bg1">
                          <a:lumMod val="75000"/>
                        </a:schemeClr>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dirty="0">
                        <a:solidFill>
                          <a:srgbClr val="C00000"/>
                        </a:solidFill>
                        <a:effectLst/>
                        <a:latin typeface="+mn-lt"/>
                      </a:endParaRPr>
                    </a:p>
                  </a:txBody>
                  <a:tcPr marL="0" marR="36000" marT="0" marB="0" anchor="ctr">
                    <a:noFill/>
                  </a:tcPr>
                </a:tc>
                <a:tc>
                  <a:txBody>
                    <a:bodyPr/>
                    <a:lstStyle/>
                    <a:p>
                      <a:pPr algn="l" fontAlgn="b"/>
                      <a:endParaRPr lang="en-US" sz="1400" b="0" i="0" u="none" strike="noStrike" noProof="0" dirty="0">
                        <a:effectLst/>
                        <a:latin typeface="Arial"/>
                      </a:endParaRPr>
                    </a:p>
                  </a:txBody>
                  <a:tcPr marL="0" marR="0" marT="0" marB="0" anchor="ctr">
                    <a:lnT w="3175" cap="flat" cmpd="sng" algn="ctr">
                      <a:solidFill>
                        <a:schemeClr val="bg1">
                          <a:lumMod val="75000"/>
                        </a:schemeClr>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chemeClr val="bg1">
                          <a:lumMod val="75000"/>
                        </a:schemeClr>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0" marT="0" marB="0" anchor="ctr">
                    <a:lnT w="3175" cap="flat" cmpd="sng" algn="ctr">
                      <a:solidFill>
                        <a:schemeClr val="bg1">
                          <a:lumMod val="75000"/>
                        </a:schemeClr>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0" marT="0" marB="0" anchor="ctr">
                    <a:lnT w="3175" cap="flat" cmpd="sng" algn="ctr">
                      <a:solidFill>
                        <a:schemeClr val="bg1">
                          <a:lumMod val="75000"/>
                        </a:schemeClr>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0" marT="0" marB="0" anchor="ctr">
                    <a:lnT w="3175" cap="flat" cmpd="sng" algn="ctr">
                      <a:solidFill>
                        <a:schemeClr val="bg1">
                          <a:lumMod val="75000"/>
                        </a:schemeClr>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0" marT="0" marB="0" anchor="ctr">
                    <a:lnT w="3175" cap="flat" cmpd="sng" algn="ctr">
                      <a:solidFill>
                        <a:schemeClr val="bg1">
                          <a:lumMod val="75000"/>
                        </a:schemeClr>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0" marT="0" marB="0" anchor="ctr">
                    <a:lnT w="3175" cap="flat" cmpd="sng" algn="ctr">
                      <a:solidFill>
                        <a:schemeClr val="bg1">
                          <a:lumMod val="75000"/>
                        </a:schemeClr>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dirty="0">
                        <a:solidFill>
                          <a:srgbClr val="C00000"/>
                        </a:solidFill>
                        <a:effectLst/>
                        <a:latin typeface="+mn-lt"/>
                      </a:endParaRPr>
                    </a:p>
                  </a:txBody>
                  <a:tcPr marL="0" marR="36000" marT="0" marB="0" anchor="ctr">
                    <a:noFill/>
                  </a:tcPr>
                </a:tc>
                <a:tc>
                  <a:txBody>
                    <a:bodyPr/>
                    <a:lstStyle/>
                    <a:p>
                      <a:pPr algn="l" fontAlgn="b"/>
                      <a:endParaRPr lang="en-US" sz="1400" b="0" i="0" u="none" strike="noStrike" noProof="0" dirty="0">
                        <a:effectLst/>
                        <a:latin typeface="Arial"/>
                      </a:endParaRPr>
                    </a:p>
                  </a:txBody>
                  <a:tcPr marL="0" marR="36000" marT="0" marB="0" anchor="ctr">
                    <a:lnT w="3175" cap="flat" cmpd="sng" algn="ctr">
                      <a:solidFill>
                        <a:schemeClr val="bg1">
                          <a:lumMod val="75000"/>
                        </a:schemeClr>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36000" marT="0" marB="0" anchor="ctr">
                    <a:lnT w="3175" cap="flat" cmpd="sng" algn="ctr">
                      <a:solidFill>
                        <a:schemeClr val="bg1">
                          <a:lumMod val="75000"/>
                        </a:schemeClr>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36000" marT="0" marB="0" anchor="ctr">
                    <a:lnT w="3175" cap="flat" cmpd="sng" algn="ctr">
                      <a:solidFill>
                        <a:schemeClr val="bg1">
                          <a:lumMod val="75000"/>
                        </a:schemeClr>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36000" marT="0" marB="0" anchor="ctr">
                    <a:lnT w="3175" cap="flat" cmpd="sng" algn="ctr">
                      <a:solidFill>
                        <a:schemeClr val="bg1">
                          <a:lumMod val="75000"/>
                        </a:schemeClr>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36000" marT="0" marB="0" anchor="ctr">
                    <a:lnT w="3175" cap="flat" cmpd="sng" algn="ctr">
                      <a:solidFill>
                        <a:schemeClr val="bg1">
                          <a:lumMod val="75000"/>
                        </a:schemeClr>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36000" marT="0" marB="0" anchor="ctr">
                    <a:lnT w="3175" cap="flat" cmpd="sng" algn="ctr">
                      <a:solidFill>
                        <a:schemeClr val="bg1">
                          <a:lumMod val="75000"/>
                        </a:schemeClr>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36000" marT="0" marB="0" anchor="ctr">
                    <a:lnT w="3175" cap="flat" cmpd="sng" algn="ctr">
                      <a:solidFill>
                        <a:schemeClr val="bg1">
                          <a:lumMod val="75000"/>
                        </a:schemeClr>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80427">
                <a:tc>
                  <a:txBody>
                    <a:bodyPr/>
                    <a:lstStyle/>
                    <a:p>
                      <a:pPr algn="l" fontAlgn="b"/>
                      <a:endParaRPr lang="en-US" sz="900" b="0" i="0" u="none" strike="noStrike" noProof="0">
                        <a:solidFill>
                          <a:srgbClr val="C00000"/>
                        </a:solidFill>
                        <a:effectLst/>
                        <a:latin typeface="+mj-lt"/>
                      </a:endParaRPr>
                    </a:p>
                  </a:txBody>
                  <a:tcPr marL="0" marR="36000" marT="0" marB="0" anchor="ctr">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April</a:t>
                      </a:r>
                      <a:endParaRPr lang="en-US" sz="1400" b="1" i="0" u="none" strike="noStrike" noProof="0" dirty="0">
                        <a:solidFill>
                          <a:schemeClr val="bg1"/>
                        </a:solidFill>
                        <a:effectLst/>
                        <a:latin typeface="Verdana"/>
                      </a:endParaRPr>
                    </a:p>
                  </a:txBody>
                  <a:tcPr marL="0" marR="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900" b="1" i="0" u="none" strike="noStrike" noProof="0" dirty="0">
                        <a:solidFill>
                          <a:schemeClr val="bg1"/>
                        </a:solidFill>
                        <a:effectLst/>
                        <a:latin typeface="+mn-lt"/>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May </a:t>
                      </a:r>
                      <a:endParaRPr lang="en-US" sz="1400" b="1" i="0" u="none" strike="noStrike" noProof="0" dirty="0">
                        <a:solidFill>
                          <a:schemeClr val="bg1"/>
                        </a:solidFill>
                        <a:effectLst/>
                        <a:latin typeface="Verdana"/>
                      </a:endParaRPr>
                    </a:p>
                  </a:txBody>
                  <a:tcPr marL="0" marR="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900" b="1" i="0" u="none" strike="noStrike" noProof="0" dirty="0">
                        <a:solidFill>
                          <a:schemeClr val="bg1"/>
                        </a:solidFill>
                        <a:effectLst/>
                        <a:latin typeface="+mn-lt"/>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June </a:t>
                      </a:r>
                      <a:endParaRPr lang="en-US" sz="1400" b="1" i="0" u="none" strike="noStrike" noProof="0" dirty="0">
                        <a:solidFill>
                          <a:schemeClr val="bg1"/>
                        </a:solidFill>
                        <a:effectLst/>
                        <a:latin typeface="Verdana"/>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r>
              <a:tr h="158373">
                <a:tc>
                  <a:txBody>
                    <a:bodyPr/>
                    <a:lstStyle/>
                    <a:p>
                      <a:pPr algn="l" fontAlgn="ctr"/>
                      <a:r>
                        <a:rPr lang="en-US" sz="900" b="0" i="0" u="none" strike="noStrike" smtClean="0">
                          <a:solidFill>
                            <a:srgbClr val="C00000"/>
                          </a:solidFill>
                          <a:latin typeface="Calibri"/>
                        </a:rPr>
                        <a:t> </a:t>
                      </a:r>
                      <a:endParaRPr lang="en-US" sz="900" b="0" i="0" u="none" strike="noStrike" dirty="0">
                        <a:solidFill>
                          <a:srgbClr val="C00000"/>
                        </a:solidFill>
                        <a:latin typeface="Calibri"/>
                      </a:endParaRPr>
                    </a:p>
                  </a:txBody>
                  <a:tcPr marL="9525" marR="9525" marT="9525" marB="0" anchor="ctr">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900" b="0" i="0" u="none" strike="noStrike" dirty="0" smtClean="0">
                          <a:solidFill>
                            <a:srgbClr val="363636"/>
                          </a:solidFill>
                          <a:latin typeface="Calibri"/>
                        </a:rPr>
                        <a:t>Mon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Tue </a:t>
                      </a:r>
                      <a:endParaRPr lang="en-US" sz="900" b="0" i="0" u="none" strike="noStrike">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Wed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Thu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dirty="0" smtClean="0">
                          <a:solidFill>
                            <a:srgbClr val="363636"/>
                          </a:solidFill>
                          <a:latin typeface="Calibri"/>
                        </a:rPr>
                        <a:t>Fri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Sat </a:t>
                      </a:r>
                      <a:endParaRPr lang="en-US" sz="900" b="0" i="0" u="none" strike="noStrike" dirty="0">
                        <a:solidFill>
                          <a:srgbClr val="363636"/>
                        </a:solidFill>
                        <a:latin typeface="Calibri"/>
                      </a:endParaRP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Sun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fontAlgn="ctr"/>
                      <a:r>
                        <a:rPr lang="en-US" sz="1200" b="0" i="0" u="none" strike="noStrike" smtClean="0">
                          <a:solidFill>
                            <a:srgbClr val="C00000"/>
                          </a:solidFill>
                          <a:latin typeface="Calibri"/>
                        </a:rPr>
                        <a:t> </a:t>
                      </a:r>
                      <a:endParaRPr lang="en-US" sz="1200" b="0" i="0" u="none" strike="noStrike" dirty="0">
                        <a:solidFill>
                          <a:srgbClr val="C00000"/>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900" b="0" i="0" u="none" strike="noStrike" dirty="0" smtClean="0">
                          <a:solidFill>
                            <a:srgbClr val="363636"/>
                          </a:solidFill>
                          <a:latin typeface="Calibri"/>
                        </a:rPr>
                        <a:t>Mon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Tue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Wed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Thu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dirty="0" smtClean="0">
                          <a:solidFill>
                            <a:srgbClr val="363636"/>
                          </a:solidFill>
                          <a:latin typeface="Calibri"/>
                        </a:rPr>
                        <a:t>Fri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Sat </a:t>
                      </a:r>
                      <a:endParaRPr lang="en-US" sz="900" b="0" i="0" u="none" strike="noStrike" dirty="0">
                        <a:solidFill>
                          <a:srgbClr val="363636"/>
                        </a:solidFill>
                        <a:latin typeface="Calibri"/>
                      </a:endParaRP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Sun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fontAlgn="ctr"/>
                      <a:r>
                        <a:rPr lang="en-US" sz="1200" b="0" i="0" u="none" strike="noStrike" smtClean="0">
                          <a:solidFill>
                            <a:srgbClr val="C00000"/>
                          </a:solidFill>
                          <a:latin typeface="Calibri"/>
                        </a:rPr>
                        <a:t> </a:t>
                      </a:r>
                      <a:endParaRPr lang="en-US" sz="1200" b="0" i="0" u="none" strike="noStrike" dirty="0">
                        <a:solidFill>
                          <a:srgbClr val="C00000"/>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900" b="0" i="0" u="none" strike="noStrike" dirty="0" smtClean="0">
                          <a:solidFill>
                            <a:srgbClr val="363636"/>
                          </a:solidFill>
                          <a:latin typeface="Calibri"/>
                        </a:rPr>
                        <a:t>Mon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Tue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Wed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Thu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dirty="0" smtClean="0">
                          <a:solidFill>
                            <a:srgbClr val="363636"/>
                          </a:solidFill>
                          <a:latin typeface="Calibri"/>
                        </a:rPr>
                        <a:t>Fri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Sat </a:t>
                      </a:r>
                      <a:endParaRPr lang="en-US" sz="900" b="0" i="0" u="none" strike="noStrike" dirty="0">
                        <a:solidFill>
                          <a:srgbClr val="363636"/>
                        </a:solidFill>
                        <a:latin typeface="Calibri"/>
                      </a:endParaRP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Sun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r>
              <a:tr h="134322">
                <a:tc>
                  <a:txBody>
                    <a:bodyPr/>
                    <a:lstStyle/>
                    <a:p>
                      <a:pPr algn="r" fontAlgn="b"/>
                      <a:r>
                        <a:rPr lang="en-US" sz="900" b="0" i="0" u="none" strike="noStrike" smtClean="0">
                          <a:solidFill>
                            <a:srgbClr val="C00000"/>
                          </a:solidFill>
                          <a:latin typeface="Calibri"/>
                        </a:rPr>
                        <a:t>14</a:t>
                      </a:r>
                      <a:endParaRPr lang="en-US" sz="900" b="0" i="0" u="none" strike="noStrike">
                        <a:solidFill>
                          <a:srgbClr val="C00000"/>
                        </a:solidFill>
                        <a:latin typeface="Calibri"/>
                      </a:endParaRPr>
                    </a:p>
                  </a:txBody>
                  <a:tcPr marL="9525" marR="9525" marT="9525" marB="0" anchor="b">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kern="1200" dirty="0" smtClean="0">
                          <a:solidFill>
                            <a:srgbClr val="000000"/>
                          </a:solidFill>
                          <a:latin typeface="+mj-lt"/>
                          <a:ea typeface="+mn-ea"/>
                          <a:cs typeface="+mn-cs"/>
                        </a:rPr>
                        <a:t>1</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b="0" i="0" u="none" strike="noStrike" kern="1200" smtClean="0">
                          <a:solidFill>
                            <a:srgbClr val="000000"/>
                          </a:solidFill>
                          <a:latin typeface="+mj-lt"/>
                          <a:ea typeface="+mn-ea"/>
                          <a:cs typeface="+mn-cs"/>
                        </a:rPr>
                        <a:t>2</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3</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4</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5</a:t>
                      </a:r>
                      <a:endParaRPr lang="en-US" sz="1100" b="0" i="1" u="none" strike="noStrike">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6</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18</a:t>
                      </a:r>
                      <a:endParaRPr lang="en-US" sz="900" b="0" i="0" u="none" strike="noStrike">
                        <a:solidFill>
                          <a:srgbClr val="C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kern="1200" smtClean="0">
                          <a:solidFill>
                            <a:srgbClr val="000000"/>
                          </a:solidFill>
                          <a:latin typeface="+mj-lt"/>
                          <a:ea typeface="+mn-ea"/>
                          <a:cs typeface="+mn-cs"/>
                        </a:rPr>
                        <a:t>1</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b="0" i="0" u="none" strike="noStrike" kern="1200" smtClean="0">
                          <a:solidFill>
                            <a:srgbClr val="000000"/>
                          </a:solidFill>
                          <a:latin typeface="+mj-lt"/>
                          <a:ea typeface="+mn-ea"/>
                          <a:cs typeface="+mn-cs"/>
                        </a:rPr>
                        <a:t>2</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3</a:t>
                      </a:r>
                      <a:endParaRPr lang="en-US" sz="1100" b="0" i="1" u="none" strike="noStrike">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4</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22</a:t>
                      </a:r>
                      <a:endParaRPr lang="en-US" sz="900" b="0" i="0" u="none" strike="noStrike">
                        <a:solidFill>
                          <a:srgbClr val="C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l" fontAlgn="b"/>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fontAlgn="b"/>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fontAlgn="b"/>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fontAlgn="b"/>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fontAlgn="b"/>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fontAlgn="b"/>
                      <a:endParaRPr lang="en-US" sz="1100" b="0" i="0" u="none" strike="noStrike" dirty="0">
                        <a:solidFill>
                          <a:srgbClr val="000000"/>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1" u="none" strike="noStrike" smtClean="0">
                          <a:solidFill>
                            <a:srgbClr val="7F7F7F"/>
                          </a:solidFill>
                          <a:latin typeface="Calibri"/>
                        </a:rPr>
                        <a:t>1</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r" fontAlgn="b"/>
                      <a:r>
                        <a:rPr lang="en-US" sz="900" b="0" i="0" u="none" strike="noStrike" smtClean="0">
                          <a:solidFill>
                            <a:srgbClr val="C00000"/>
                          </a:solidFill>
                          <a:latin typeface="Calibri"/>
                        </a:rPr>
                        <a:t>15</a:t>
                      </a:r>
                      <a:endParaRPr lang="en-US" sz="900" b="0" i="0" u="none" strike="noStrike">
                        <a:solidFill>
                          <a:srgbClr val="C00000"/>
                        </a:solidFill>
                        <a:latin typeface="Calibri"/>
                      </a:endParaRPr>
                    </a:p>
                  </a:txBody>
                  <a:tcPr marL="9525" marR="9525" marT="9525" marB="0" anchor="b">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kern="1200" smtClean="0">
                          <a:solidFill>
                            <a:srgbClr val="000000"/>
                          </a:solidFill>
                          <a:latin typeface="+mj-lt"/>
                          <a:ea typeface="+mn-ea"/>
                          <a:cs typeface="+mn-cs"/>
                        </a:rPr>
                        <a:t>7</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8</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dirty="0" smtClean="0">
                          <a:solidFill>
                            <a:srgbClr val="000000"/>
                          </a:solidFill>
                          <a:latin typeface="+mj-lt"/>
                          <a:ea typeface="+mn-ea"/>
                          <a:cs typeface="+mn-cs"/>
                        </a:rPr>
                        <a:t>9</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10</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dirty="0" smtClean="0">
                          <a:solidFill>
                            <a:srgbClr val="000000"/>
                          </a:solidFill>
                          <a:latin typeface="+mj-lt"/>
                          <a:ea typeface="+mn-ea"/>
                          <a:cs typeface="+mn-cs"/>
                        </a:rPr>
                        <a:t>11</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12</a:t>
                      </a:r>
                      <a:endParaRPr lang="en-US" sz="1100" b="0" i="1" u="none" strike="noStrike">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13</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19</a:t>
                      </a:r>
                      <a:endParaRPr lang="en-US" sz="900" b="0" i="0" u="none" strike="noStrike">
                        <a:solidFill>
                          <a:srgbClr val="C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kern="1200" smtClean="0">
                          <a:solidFill>
                            <a:srgbClr val="000000"/>
                          </a:solidFill>
                          <a:latin typeface="+mj-lt"/>
                          <a:ea typeface="+mn-ea"/>
                          <a:cs typeface="+mn-cs"/>
                        </a:rPr>
                        <a:t>5</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6</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dirty="0" smtClean="0">
                          <a:solidFill>
                            <a:srgbClr val="000000"/>
                          </a:solidFill>
                          <a:latin typeface="+mj-lt"/>
                          <a:ea typeface="+mn-ea"/>
                          <a:cs typeface="+mn-cs"/>
                        </a:rPr>
                        <a:t>7</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dirty="0" smtClean="0">
                          <a:solidFill>
                            <a:srgbClr val="000000"/>
                          </a:solidFill>
                          <a:latin typeface="+mj-lt"/>
                          <a:ea typeface="+mn-ea"/>
                          <a:cs typeface="+mn-cs"/>
                        </a:rPr>
                        <a:t>8</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9</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10</a:t>
                      </a:r>
                      <a:endParaRPr lang="en-US" sz="1100" b="0" i="1" u="none" strike="noStrike">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11</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23</a:t>
                      </a:r>
                      <a:endParaRPr lang="en-US" sz="900" b="0" i="0" u="none" strike="noStrike">
                        <a:solidFill>
                          <a:srgbClr val="C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Calibri"/>
                        </a:rPr>
                        <a:t>2</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3</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4</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5</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Calibri"/>
                        </a:rPr>
                        <a:t>6</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7</a:t>
                      </a:r>
                      <a:endParaRPr lang="en-US" sz="1100" b="0" i="1" u="none" strike="noStrike">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8</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r" fontAlgn="b"/>
                      <a:r>
                        <a:rPr lang="en-US" sz="900" b="0" i="0" u="none" strike="noStrike" smtClean="0">
                          <a:solidFill>
                            <a:srgbClr val="C00000"/>
                          </a:solidFill>
                          <a:latin typeface="Calibri"/>
                        </a:rPr>
                        <a:t>16</a:t>
                      </a:r>
                      <a:endParaRPr lang="en-US" sz="900" b="0" i="0" u="none" strike="noStrike">
                        <a:solidFill>
                          <a:srgbClr val="C00000"/>
                        </a:solidFill>
                        <a:latin typeface="Calibri"/>
                      </a:endParaRPr>
                    </a:p>
                  </a:txBody>
                  <a:tcPr marL="9525" marR="9525" marT="9525" marB="0" anchor="b">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kern="1200" smtClean="0">
                          <a:solidFill>
                            <a:srgbClr val="000000"/>
                          </a:solidFill>
                          <a:latin typeface="+mj-lt"/>
                          <a:ea typeface="+mn-ea"/>
                          <a:cs typeface="+mn-cs"/>
                        </a:rPr>
                        <a:t>14</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15</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16</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dirty="0" smtClean="0">
                          <a:solidFill>
                            <a:srgbClr val="000000"/>
                          </a:solidFill>
                          <a:latin typeface="+mj-lt"/>
                          <a:ea typeface="+mn-ea"/>
                          <a:cs typeface="+mn-cs"/>
                        </a:rPr>
                        <a:t>17</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dirty="0" smtClean="0">
                          <a:solidFill>
                            <a:srgbClr val="000000"/>
                          </a:solidFill>
                          <a:latin typeface="+mj-lt"/>
                          <a:ea typeface="+mn-ea"/>
                          <a:cs typeface="+mn-cs"/>
                        </a:rPr>
                        <a:t>18</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19</a:t>
                      </a:r>
                      <a:endParaRPr lang="en-US" sz="1100" b="0" i="1" u="none" strike="noStrike" dirty="0">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20</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20</a:t>
                      </a:r>
                      <a:endParaRPr lang="en-US" sz="900" b="0" i="0" u="none" strike="noStrike">
                        <a:solidFill>
                          <a:srgbClr val="C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kern="1200" smtClean="0">
                          <a:solidFill>
                            <a:srgbClr val="000000"/>
                          </a:solidFill>
                          <a:latin typeface="+mj-lt"/>
                          <a:ea typeface="+mn-ea"/>
                          <a:cs typeface="+mn-cs"/>
                        </a:rPr>
                        <a:t>12</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13</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14</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dirty="0" smtClean="0">
                          <a:solidFill>
                            <a:srgbClr val="000000"/>
                          </a:solidFill>
                          <a:latin typeface="+mj-lt"/>
                          <a:ea typeface="+mn-ea"/>
                          <a:cs typeface="+mn-cs"/>
                        </a:rPr>
                        <a:t>15</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dirty="0" smtClean="0">
                          <a:solidFill>
                            <a:srgbClr val="000000"/>
                          </a:solidFill>
                          <a:latin typeface="+mj-lt"/>
                          <a:ea typeface="+mn-ea"/>
                          <a:cs typeface="+mn-cs"/>
                        </a:rPr>
                        <a:t>16</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17</a:t>
                      </a:r>
                      <a:endParaRPr lang="en-US" sz="1100" b="0" i="1" u="none" strike="noStrike">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18</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24</a:t>
                      </a:r>
                      <a:endParaRPr lang="en-US" sz="900" b="0" i="0" u="none" strike="noStrike">
                        <a:solidFill>
                          <a:srgbClr val="C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Calibri"/>
                        </a:rPr>
                        <a:t>9</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10</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11</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Calibri"/>
                        </a:rPr>
                        <a:t>12</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Calibri"/>
                        </a:rPr>
                        <a:t>13</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14</a:t>
                      </a:r>
                      <a:endParaRPr lang="en-US" sz="1100" b="0" i="1" u="none" strike="noStrike">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15</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r" fontAlgn="b"/>
                      <a:r>
                        <a:rPr lang="en-US" sz="900" b="0" i="0" u="none" strike="noStrike" smtClean="0">
                          <a:solidFill>
                            <a:srgbClr val="C00000"/>
                          </a:solidFill>
                          <a:latin typeface="Calibri"/>
                        </a:rPr>
                        <a:t>17</a:t>
                      </a:r>
                      <a:endParaRPr lang="en-US" sz="900" b="0" i="0" u="none" strike="noStrike">
                        <a:solidFill>
                          <a:srgbClr val="C00000"/>
                        </a:solidFill>
                        <a:latin typeface="Calibri"/>
                      </a:endParaRPr>
                    </a:p>
                  </a:txBody>
                  <a:tcPr marL="9525" marR="9525" marT="9525" marB="0" anchor="b">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kern="1200" smtClean="0">
                          <a:solidFill>
                            <a:srgbClr val="000000"/>
                          </a:solidFill>
                          <a:latin typeface="+mj-lt"/>
                          <a:ea typeface="+mn-ea"/>
                          <a:cs typeface="+mn-cs"/>
                        </a:rPr>
                        <a:t>21</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22</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23</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24</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dirty="0" smtClean="0">
                          <a:solidFill>
                            <a:srgbClr val="000000"/>
                          </a:solidFill>
                          <a:latin typeface="+mj-lt"/>
                          <a:ea typeface="+mn-ea"/>
                          <a:cs typeface="+mn-cs"/>
                        </a:rPr>
                        <a:t>25</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26</a:t>
                      </a:r>
                      <a:endParaRPr lang="en-US" sz="1100" b="0" i="1" u="none" strike="noStrike" dirty="0">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27</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21</a:t>
                      </a:r>
                      <a:endParaRPr lang="en-US" sz="900" b="0" i="0" u="none" strike="noStrike">
                        <a:solidFill>
                          <a:srgbClr val="C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kern="1200" smtClean="0">
                          <a:solidFill>
                            <a:srgbClr val="000000"/>
                          </a:solidFill>
                          <a:latin typeface="+mj-lt"/>
                          <a:ea typeface="+mn-ea"/>
                          <a:cs typeface="+mn-cs"/>
                        </a:rPr>
                        <a:t>19</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20</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21</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22</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23</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24</a:t>
                      </a:r>
                      <a:endParaRPr lang="en-US" sz="1100" b="0" i="1" u="none" strike="noStrike" dirty="0">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25</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25</a:t>
                      </a:r>
                      <a:endParaRPr lang="en-US" sz="900" b="0" i="0" u="none" strike="noStrike">
                        <a:solidFill>
                          <a:srgbClr val="C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Calibri"/>
                        </a:rPr>
                        <a:t>16</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17</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18</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19</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Calibri"/>
                        </a:rPr>
                        <a:t>20</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21</a:t>
                      </a:r>
                      <a:endParaRPr lang="en-US" sz="1100" b="0" i="1" u="none" strike="noStrike" dirty="0">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22</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r" fontAlgn="b"/>
                      <a:r>
                        <a:rPr lang="en-US" sz="900" b="0" i="0" u="none" strike="noStrike" smtClean="0">
                          <a:solidFill>
                            <a:srgbClr val="C00000"/>
                          </a:solidFill>
                          <a:latin typeface="Calibri"/>
                        </a:rPr>
                        <a:t>18</a:t>
                      </a:r>
                      <a:endParaRPr lang="en-US" sz="900" b="0" i="0" u="none" strike="noStrike">
                        <a:solidFill>
                          <a:srgbClr val="C00000"/>
                        </a:solidFill>
                        <a:latin typeface="Calibri"/>
                      </a:endParaRPr>
                    </a:p>
                  </a:txBody>
                  <a:tcPr marL="9525" marR="9525" marT="9525" marB="0" anchor="b">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kern="1200" smtClean="0">
                          <a:solidFill>
                            <a:srgbClr val="000000"/>
                          </a:solidFill>
                          <a:latin typeface="+mj-lt"/>
                          <a:ea typeface="+mn-ea"/>
                          <a:cs typeface="+mn-cs"/>
                        </a:rPr>
                        <a:t>28</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29</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30</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1" u="none" strike="noStrike" dirty="0" smtClean="0">
                          <a:solidFill>
                            <a:srgbClr val="7F7F7F"/>
                          </a:solidFill>
                          <a:latin typeface="Calibri"/>
                        </a:rPr>
                        <a:t> </a:t>
                      </a:r>
                      <a:endParaRPr lang="en-US" sz="1100" b="0" i="1" u="none" strike="noStrike" dirty="0">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fontAlgn="b"/>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r" fontAlgn="b"/>
                      <a:r>
                        <a:rPr lang="en-US" sz="900" b="0" i="0" u="none" strike="noStrike" smtClean="0">
                          <a:solidFill>
                            <a:srgbClr val="C00000"/>
                          </a:solidFill>
                          <a:latin typeface="Calibri"/>
                        </a:rPr>
                        <a:t>22</a:t>
                      </a:r>
                      <a:endParaRPr lang="en-US" sz="900" b="0" i="0" u="none" strike="noStrike">
                        <a:solidFill>
                          <a:srgbClr val="C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kern="1200" smtClean="0">
                          <a:solidFill>
                            <a:srgbClr val="000000"/>
                          </a:solidFill>
                          <a:latin typeface="+mj-lt"/>
                          <a:ea typeface="+mn-ea"/>
                          <a:cs typeface="+mn-cs"/>
                        </a:rPr>
                        <a:t>26</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27</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28</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29</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kern="1200" smtClean="0">
                          <a:solidFill>
                            <a:srgbClr val="000000"/>
                          </a:solidFill>
                          <a:latin typeface="+mj-lt"/>
                          <a:ea typeface="+mn-ea"/>
                          <a:cs typeface="+mn-cs"/>
                        </a:rPr>
                        <a:t>30</a:t>
                      </a:r>
                      <a:endParaRPr lang="en-US" sz="1100" b="0" i="0" u="none" strike="noStrike" kern="1200" dirty="0">
                        <a:solidFill>
                          <a:srgbClr val="000000"/>
                        </a:solidFill>
                        <a:latin typeface="+mj-lt"/>
                        <a:ea typeface="+mn-ea"/>
                        <a:cs typeface="+mn-cs"/>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31</a:t>
                      </a:r>
                      <a:endParaRPr lang="en-US" sz="1100" b="0" i="1" u="none" strike="noStrike" dirty="0">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l" fontAlgn="b"/>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r" fontAlgn="b"/>
                      <a:r>
                        <a:rPr lang="en-US" sz="900" b="0" i="0" u="none" strike="noStrike" smtClean="0">
                          <a:solidFill>
                            <a:srgbClr val="C00000"/>
                          </a:solidFill>
                          <a:latin typeface="Calibri"/>
                        </a:rPr>
                        <a:t>26</a:t>
                      </a:r>
                      <a:endParaRPr lang="en-US" sz="900" b="0" i="0" u="none" strike="noStrike">
                        <a:solidFill>
                          <a:srgbClr val="C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Calibri"/>
                        </a:rPr>
                        <a:t>23</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24</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25</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b="0" i="0" u="none" strike="noStrike" smtClean="0">
                          <a:solidFill>
                            <a:srgbClr val="000000"/>
                          </a:solidFill>
                          <a:latin typeface="Calibri"/>
                        </a:rPr>
                        <a:t>26</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b="0" i="0" u="none" strike="noStrike" smtClean="0">
                          <a:solidFill>
                            <a:srgbClr val="000000"/>
                          </a:solidFill>
                          <a:latin typeface="Calibri"/>
                        </a:rPr>
                        <a:t>27</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b="0" i="1" u="none" strike="noStrike" dirty="0" smtClean="0">
                          <a:solidFill>
                            <a:srgbClr val="7F7F7F"/>
                          </a:solidFill>
                          <a:latin typeface="Calibri"/>
                        </a:rPr>
                        <a:t>28</a:t>
                      </a:r>
                      <a:endParaRPr lang="en-US" sz="1100" b="0" i="1" u="none" strike="noStrike" dirty="0">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b="0" i="1" u="none" strike="noStrike" dirty="0" smtClean="0">
                          <a:solidFill>
                            <a:srgbClr val="7F7F7F"/>
                          </a:solidFill>
                          <a:latin typeface="Calibri"/>
                        </a:rPr>
                        <a:t>29</a:t>
                      </a:r>
                      <a:endParaRPr lang="en-US" sz="1100" b="0" i="1" u="none" strike="noStrike" dirty="0">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a:gsLst>
                        <a:gs pos="0">
                          <a:srgbClr val="EFEFEF"/>
                        </a:gs>
                        <a:gs pos="100000">
                          <a:srgbClr val="E0E0E0"/>
                        </a:gs>
                      </a:gsLst>
                      <a:lin ang="5400000" scaled="0"/>
                    </a:gradFill>
                  </a:tcPr>
                </a:tc>
              </a:tr>
              <a:tr h="154379">
                <a:tc>
                  <a:txBody>
                    <a:bodyPr/>
                    <a:lstStyle/>
                    <a:p>
                      <a:pPr algn="r" fontAlgn="b"/>
                      <a:r>
                        <a:rPr lang="en-US" sz="900" b="0" i="0" u="none" strike="noStrike" smtClean="0">
                          <a:solidFill>
                            <a:srgbClr val="C00000"/>
                          </a:solidFill>
                          <a:latin typeface="Calibri"/>
                        </a:rPr>
                        <a:t> </a:t>
                      </a:r>
                      <a:endParaRPr lang="en-US" sz="900" b="0" i="0" u="none" strike="noStrike" dirty="0">
                        <a:solidFill>
                          <a:srgbClr val="C00000"/>
                        </a:solidFill>
                        <a:latin typeface="Calibri"/>
                      </a:endParaRPr>
                    </a:p>
                  </a:txBody>
                  <a:tcPr marL="9525" marR="9525" marT="9525" marB="0" anchor="b">
                    <a:lnB w="3175" cap="flat" cmpd="sng" algn="ctr">
                      <a:noFill/>
                      <a:prstDash val="solid"/>
                      <a:round/>
                      <a:headEnd type="none" w="med" len="med"/>
                      <a:tailEnd type="none" w="med" len="med"/>
                    </a:lnB>
                    <a:noFill/>
                  </a:tcPr>
                </a:tc>
                <a:tc>
                  <a:txBody>
                    <a:bodyPr/>
                    <a:lstStyle/>
                    <a:p>
                      <a:pPr algn="ctr" fontAlgn="b"/>
                      <a:r>
                        <a:rPr lang="en-US" sz="1100" b="0" i="0" u="none" strike="noStrike" smtClean="0">
                          <a:solidFill>
                            <a:srgbClr val="000000"/>
                          </a:solidFill>
                          <a:latin typeface="Calibri"/>
                        </a:rPr>
                        <a:t> </a:t>
                      </a:r>
                      <a:endParaRPr lang="en-US" sz="1100" b="0" i="0" u="none" strike="noStrike" dirty="0">
                        <a:solidFill>
                          <a:srgbClr val="000000"/>
                        </a:solidFill>
                        <a:latin typeface="Calibri"/>
                      </a:endParaRPr>
                    </a:p>
                  </a:txBody>
                  <a:tcPr marL="9525" marR="9525" marT="9525" marB="0" anchor="b">
                    <a:lnT w="3175" cap="flat" cmpd="sng" algn="ctr">
                      <a:solidFill>
                        <a:schemeClr val="bg1">
                          <a:lumMod val="75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fontAlgn="b"/>
                      <a:r>
                        <a:rPr lang="en-US" sz="1100" b="0" i="0" u="none" strike="noStrike" smtClean="0">
                          <a:solidFill>
                            <a:srgbClr val="000000"/>
                          </a:solidFill>
                          <a:latin typeface="Calibri"/>
                        </a:rPr>
                        <a:t> </a:t>
                      </a:r>
                      <a:endParaRPr lang="en-US" sz="1100" b="0" i="0" u="none" strike="noStrike" dirty="0">
                        <a:solidFill>
                          <a:srgbClr val="000000"/>
                        </a:solidFill>
                        <a:latin typeface="Calibri"/>
                      </a:endParaRPr>
                    </a:p>
                  </a:txBody>
                  <a:tcPr marL="9525" marR="9525" marT="9525" marB="0" anchor="b">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1100" b="0" i="0" u="none" strike="noStrike" smtClean="0">
                          <a:solidFill>
                            <a:srgbClr val="000000"/>
                          </a:solidFill>
                          <a:latin typeface="Calibri"/>
                        </a:rPr>
                        <a:t> </a:t>
                      </a:r>
                      <a:endParaRPr lang="en-US" sz="1100" b="0" i="0" u="none" strike="noStrike" dirty="0">
                        <a:solidFill>
                          <a:srgbClr val="000000"/>
                        </a:solidFill>
                        <a:latin typeface="Calibri"/>
                      </a:endParaRPr>
                    </a:p>
                  </a:txBody>
                  <a:tcPr marL="9525" marR="9525" marT="9525" marB="0" anchor="b">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1100" b="0" i="1" u="none" strike="noStrike" smtClean="0">
                          <a:solidFill>
                            <a:srgbClr val="7F7F7F"/>
                          </a:solidFill>
                          <a:latin typeface="Calibri"/>
                        </a:rPr>
                        <a:t> </a:t>
                      </a:r>
                      <a:endParaRPr lang="en-US" sz="1100" b="0" i="1" u="none" strike="noStrike">
                        <a:solidFill>
                          <a:srgbClr val="7F7F7F"/>
                        </a:solidFill>
                        <a:latin typeface="Calibri"/>
                      </a:endParaRPr>
                    </a:p>
                  </a:txBody>
                  <a:tcPr marL="9525" marR="9525" marT="9525" marB="0" anchor="b">
                    <a:lnT w="3175" cap="flat" cmpd="sng" algn="ctr">
                      <a:solidFill>
                        <a:schemeClr val="bg1">
                          <a:lumMod val="75000"/>
                        </a:schemeClr>
                      </a:solidFill>
                      <a:prstDash val="solid"/>
                      <a:round/>
                      <a:headEnd type="none" w="med" len="med"/>
                      <a:tailEnd type="none" w="med" len="med"/>
                    </a:lnT>
                    <a:noFill/>
                  </a:tcPr>
                </a:tc>
                <a:tc>
                  <a:txBody>
                    <a:bodyPr/>
                    <a:lstStyle/>
                    <a:p>
                      <a:pPr algn="l" fontAlgn="b"/>
                      <a:endParaRPr lang="en-US" sz="1100" b="0" i="0" u="none" strike="noStrike">
                        <a:solidFill>
                          <a:srgbClr val="000000"/>
                        </a:solidFill>
                        <a:latin typeface="Calibri"/>
                      </a:endParaRPr>
                    </a:p>
                  </a:txBody>
                  <a:tcPr marL="9525" marR="9525" marT="9525" marB="0" anchor="b">
                    <a:lnT w="3175" cap="flat" cmpd="sng" algn="ctr">
                      <a:solidFill>
                        <a:schemeClr val="bg1">
                          <a:lumMod val="75000"/>
                        </a:schemeClr>
                      </a:solidFill>
                      <a:prstDash val="solid"/>
                      <a:round/>
                      <a:headEnd type="none" w="med" len="med"/>
                      <a:tailEnd type="none" w="med" len="med"/>
                    </a:lnT>
                    <a:noFill/>
                  </a:tcPr>
                </a:tc>
                <a:tc>
                  <a:txBody>
                    <a:bodyPr/>
                    <a:lstStyle/>
                    <a:p>
                      <a:pPr algn="r" fontAlgn="b"/>
                      <a:r>
                        <a:rPr lang="en-US" sz="900" b="0" i="0" u="none" strike="noStrike" smtClean="0">
                          <a:solidFill>
                            <a:srgbClr val="C00000"/>
                          </a:solidFill>
                          <a:latin typeface="Calibri"/>
                        </a:rPr>
                        <a:t> </a:t>
                      </a:r>
                      <a:endParaRPr lang="en-US" sz="900" b="0" i="0" u="none" strike="noStrike">
                        <a:solidFill>
                          <a:srgbClr val="C00000"/>
                        </a:solidFill>
                        <a:latin typeface="Calibri"/>
                      </a:endParaRPr>
                    </a:p>
                  </a:txBody>
                  <a:tcPr marL="9525" marR="9525" marT="9525" marB="0" anchor="b">
                    <a:lnB w="3175" cap="flat" cmpd="sng" algn="ctr">
                      <a:noFill/>
                      <a:prstDash val="solid"/>
                      <a:round/>
                      <a:headEnd type="none" w="med" len="med"/>
                      <a:tailEnd type="none" w="med" len="med"/>
                    </a:lnB>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T w="3175" cap="flat" cmpd="sng" algn="ctr">
                      <a:solidFill>
                        <a:schemeClr val="bg1">
                          <a:lumMod val="75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1100" b="0" i="1" u="none" strike="noStrike" smtClean="0">
                          <a:solidFill>
                            <a:srgbClr val="7F7F7F"/>
                          </a:solidFill>
                          <a:latin typeface="Calibri"/>
                        </a:rPr>
                        <a:t> </a:t>
                      </a:r>
                      <a:endParaRPr lang="en-US" sz="1100" b="0" i="1" u="none" strike="noStrike">
                        <a:solidFill>
                          <a:srgbClr val="7F7F7F"/>
                        </a:solidFill>
                        <a:latin typeface="Calibri"/>
                      </a:endParaRPr>
                    </a:p>
                  </a:txBody>
                  <a:tcPr marL="9525" marR="9525" marT="9525" marB="0" anchor="b">
                    <a:lnT w="3175" cap="flat" cmpd="sng" algn="ctr">
                      <a:solidFill>
                        <a:schemeClr val="bg1">
                          <a:lumMod val="75000"/>
                        </a:schemeClr>
                      </a:solidFill>
                      <a:prstDash val="solid"/>
                      <a:round/>
                      <a:headEnd type="none" w="med" len="med"/>
                      <a:tailEnd type="none" w="med" len="med"/>
                    </a:lnT>
                    <a:noFill/>
                  </a:tcPr>
                </a:tc>
                <a:tc>
                  <a:txBody>
                    <a:bodyPr/>
                    <a:lstStyle/>
                    <a:p>
                      <a:pPr algn="l" fontAlgn="b"/>
                      <a:endParaRPr lang="en-US" sz="1100" b="0" i="0" u="none" strike="noStrike">
                        <a:solidFill>
                          <a:srgbClr val="000000"/>
                        </a:solidFill>
                        <a:latin typeface="Calibri"/>
                      </a:endParaRPr>
                    </a:p>
                  </a:txBody>
                  <a:tcPr marL="9525" marR="9525" marT="9525" marB="0" anchor="b">
                    <a:lnT w="3175" cap="flat" cmpd="sng" algn="ctr">
                      <a:solidFill>
                        <a:schemeClr val="bg1">
                          <a:lumMod val="75000"/>
                        </a:schemeClr>
                      </a:solidFill>
                      <a:prstDash val="solid"/>
                      <a:round/>
                      <a:headEnd type="none" w="med" len="med"/>
                      <a:tailEnd type="none" w="med" len="med"/>
                    </a:lnT>
                    <a:noFill/>
                  </a:tcPr>
                </a:tc>
                <a:tc>
                  <a:txBody>
                    <a:bodyPr/>
                    <a:lstStyle/>
                    <a:p>
                      <a:pPr algn="r" fontAlgn="b"/>
                      <a:r>
                        <a:rPr lang="en-US" sz="900" b="0" i="0" u="none" strike="noStrike" smtClean="0">
                          <a:solidFill>
                            <a:srgbClr val="C00000"/>
                          </a:solidFill>
                          <a:latin typeface="Calibri"/>
                        </a:rPr>
                        <a:t>27</a:t>
                      </a:r>
                      <a:endParaRPr lang="en-US" sz="900" b="0" i="0" u="none" strike="noStrike">
                        <a:solidFill>
                          <a:srgbClr val="C00000"/>
                        </a:solidFill>
                        <a:latin typeface="Calibri"/>
                      </a:endParaRPr>
                    </a:p>
                  </a:txBody>
                  <a:tcPr marL="9525" marR="9525" marT="9525" marB="0" anchor="b">
                    <a:lnR w="3175" cap="flat" cmpd="sng" algn="ctr">
                      <a:solidFill>
                        <a:schemeClr val="bg1">
                          <a:lumMod val="75000"/>
                        </a:schemeClr>
                      </a:solidFill>
                      <a:prstDash val="solid"/>
                      <a:round/>
                      <a:headEnd type="none" w="med" len="med"/>
                      <a:tailEnd type="none" w="med" len="med"/>
                    </a:lnR>
                    <a:lnB w="3175" cap="flat" cmpd="sng" algn="ctr">
                      <a:noFill/>
                      <a:prstDash val="solid"/>
                      <a:round/>
                      <a:headEnd type="none" w="med" len="med"/>
                      <a:tailEnd type="none" w="med" len="med"/>
                    </a:lnB>
                    <a:noFill/>
                  </a:tcPr>
                </a:tc>
                <a:tc>
                  <a:txBody>
                    <a:bodyPr/>
                    <a:lstStyle/>
                    <a:p>
                      <a:pPr algn="ctr" fontAlgn="b"/>
                      <a:r>
                        <a:rPr lang="en-US" sz="1100" b="0" i="0" u="none" strike="noStrike" smtClean="0">
                          <a:solidFill>
                            <a:srgbClr val="000000"/>
                          </a:solidFill>
                          <a:latin typeface="Calibri"/>
                        </a:rPr>
                        <a:t>30</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b="0" i="0" u="none" strike="noStrike" smtClean="0">
                          <a:solidFill>
                            <a:srgbClr val="000000"/>
                          </a:solidFill>
                          <a:latin typeface="Calibri"/>
                        </a:rPr>
                        <a:t> </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smtClean="0">
                          <a:solidFill>
                            <a:srgbClr val="000000"/>
                          </a:solidFill>
                          <a:latin typeface="Calibri"/>
                        </a:rPr>
                        <a:t> </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smtClean="0">
                          <a:solidFill>
                            <a:srgbClr val="000000"/>
                          </a:solidFill>
                          <a:latin typeface="Calibri"/>
                        </a:rPr>
                        <a:t> </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smtClean="0">
                          <a:solidFill>
                            <a:srgbClr val="000000"/>
                          </a:solidFill>
                          <a:latin typeface="Calibri"/>
                        </a:rPr>
                        <a:t> </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1" u="none" strike="noStrike" dirty="0" smtClean="0">
                          <a:solidFill>
                            <a:srgbClr val="7F7F7F"/>
                          </a:solidFill>
                          <a:latin typeface="Calibri"/>
                        </a:rPr>
                        <a:t> </a:t>
                      </a:r>
                      <a:endParaRPr lang="en-US" sz="1100" b="0" i="1" u="none" strike="noStrike" dirty="0">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1" u="none" strike="noStrike" dirty="0" smtClean="0">
                          <a:solidFill>
                            <a:srgbClr val="7F7F7F"/>
                          </a:solidFill>
                          <a:latin typeface="Calibri"/>
                        </a:rPr>
                        <a:t> </a:t>
                      </a:r>
                      <a:endParaRPr lang="en-US" sz="1100" b="0" i="1" u="none" strike="noStrike" dirty="0">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r>
              <a:tr h="180427">
                <a:tc>
                  <a:txBody>
                    <a:bodyPr/>
                    <a:lstStyle/>
                    <a:p>
                      <a:pPr algn="r" fontAlgn="b"/>
                      <a:endParaRPr lang="en-US" sz="900" b="0" i="0" u="none" strike="noStrike" dirty="0">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fontAlgn="b"/>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noFill/>
                  </a:tcPr>
                </a:tc>
                <a:tc>
                  <a:txBody>
                    <a:bodyPr/>
                    <a:lstStyle/>
                    <a:p>
                      <a:pPr algn="ctr" fontAlgn="b"/>
                      <a:endParaRPr lang="en-US" sz="1100" b="0" i="0" u="none" strike="noStrike" dirty="0">
                        <a:solidFill>
                          <a:srgbClr val="000000"/>
                        </a:solidFill>
                        <a:latin typeface="Calibri"/>
                      </a:endParaRPr>
                    </a:p>
                  </a:txBody>
                  <a:tcPr marL="9525" marR="9525" marT="9525" marB="0" anchor="b">
                    <a:lnB w="3175" cap="flat" cmpd="sng" algn="ctr">
                      <a:solidFill>
                        <a:schemeClr val="bg1">
                          <a:lumMod val="65000"/>
                        </a:schemeClr>
                      </a:solidFill>
                      <a:prstDash val="solid"/>
                      <a:round/>
                      <a:headEnd type="none" w="med" len="med"/>
                      <a:tailEnd type="none" w="med" len="med"/>
                    </a:lnB>
                    <a:noFill/>
                  </a:tcPr>
                </a:tc>
                <a:tc>
                  <a:txBody>
                    <a:bodyPr/>
                    <a:lstStyle/>
                    <a:p>
                      <a:pPr algn="ctr" fontAlgn="b"/>
                      <a:endParaRPr lang="en-US" sz="1100" b="0" i="0" u="none" strike="noStrike" dirty="0">
                        <a:solidFill>
                          <a:srgbClr val="000000"/>
                        </a:solidFill>
                        <a:latin typeface="Calibri"/>
                      </a:endParaRPr>
                    </a:p>
                  </a:txBody>
                  <a:tcPr marL="9525" marR="9525" marT="9525" marB="0" anchor="b">
                    <a:lnB w="3175" cap="flat" cmpd="sng" algn="ctr">
                      <a:solidFill>
                        <a:schemeClr val="bg1">
                          <a:lumMod val="65000"/>
                        </a:schemeClr>
                      </a:solidFill>
                      <a:prstDash val="solid"/>
                      <a:round/>
                      <a:headEnd type="none" w="med" len="med"/>
                      <a:tailEnd type="none" w="med" len="med"/>
                    </a:lnB>
                    <a:noFill/>
                  </a:tcPr>
                </a:tc>
                <a:tc>
                  <a:txBody>
                    <a:bodyPr/>
                    <a:lstStyle/>
                    <a:p>
                      <a:pPr algn="ctr" fontAlgn="b"/>
                      <a:endParaRPr lang="en-US" sz="1100" b="0" i="0" u="none" strike="noStrike">
                        <a:solidFill>
                          <a:srgbClr val="000000"/>
                        </a:solidFill>
                        <a:latin typeface="Calibri"/>
                      </a:endParaRPr>
                    </a:p>
                  </a:txBody>
                  <a:tcPr marL="9525" marR="9525" marT="9525" marB="0" anchor="b">
                    <a:lnB w="3175" cap="flat" cmpd="sng" algn="ctr">
                      <a:solidFill>
                        <a:schemeClr val="bg1">
                          <a:lumMod val="65000"/>
                        </a:schemeClr>
                      </a:solidFill>
                      <a:prstDash val="solid"/>
                      <a:round/>
                      <a:headEnd type="none" w="med" len="med"/>
                      <a:tailEnd type="none" w="med" len="med"/>
                    </a:lnB>
                    <a:noFill/>
                  </a:tcPr>
                </a:tc>
                <a:tc>
                  <a:txBody>
                    <a:bodyPr/>
                    <a:lstStyle/>
                    <a:p>
                      <a:pPr algn="ctr" fontAlgn="b"/>
                      <a:endParaRPr lang="en-US" sz="1100" b="0" i="0" u="none" strike="noStrike">
                        <a:solidFill>
                          <a:srgbClr val="000000"/>
                        </a:solidFill>
                        <a:latin typeface="Calibri"/>
                      </a:endParaRPr>
                    </a:p>
                  </a:txBody>
                  <a:tcPr marL="9525" marR="9525" marT="9525" marB="0" anchor="b">
                    <a:lnB w="3175" cap="flat" cmpd="sng" algn="ctr">
                      <a:solidFill>
                        <a:schemeClr val="bg1">
                          <a:lumMod val="65000"/>
                        </a:schemeClr>
                      </a:solidFill>
                      <a:prstDash val="solid"/>
                      <a:round/>
                      <a:headEnd type="none" w="med" len="med"/>
                      <a:tailEnd type="none" w="med" len="med"/>
                    </a:lnB>
                    <a:noFill/>
                  </a:tcPr>
                </a:tc>
                <a:tc>
                  <a:txBody>
                    <a:bodyPr/>
                    <a:lstStyle/>
                    <a:p>
                      <a:pPr algn="ctr" fontAlgn="b"/>
                      <a:endParaRPr lang="en-US" sz="1100" b="0" i="1" u="none" strike="noStrike" dirty="0">
                        <a:solidFill>
                          <a:srgbClr val="7F7F7F"/>
                        </a:solidFill>
                        <a:latin typeface="Calibri"/>
                      </a:endParaRPr>
                    </a:p>
                  </a:txBody>
                  <a:tcPr marL="9525" marR="9525" marT="9525" marB="0" anchor="b">
                    <a:lnB w="3175" cap="flat" cmpd="sng" algn="ctr">
                      <a:solidFill>
                        <a:schemeClr val="bg1">
                          <a:lumMod val="65000"/>
                        </a:schemeClr>
                      </a:solidFill>
                      <a:prstDash val="solid"/>
                      <a:round/>
                      <a:headEnd type="none" w="med" len="med"/>
                      <a:tailEnd type="none" w="med" len="med"/>
                    </a:lnB>
                    <a:noFill/>
                  </a:tcPr>
                </a:tc>
                <a:tc>
                  <a:txBody>
                    <a:bodyPr/>
                    <a:lstStyle/>
                    <a:p>
                      <a:pPr algn="l" fontAlgn="b"/>
                      <a:endParaRPr lang="en-US" sz="1100" b="0" i="0" u="none" strike="noStrike" dirty="0">
                        <a:solidFill>
                          <a:srgbClr val="000000"/>
                        </a:solidFill>
                        <a:latin typeface="Calibri"/>
                      </a:endParaRPr>
                    </a:p>
                  </a:txBody>
                  <a:tcPr marL="9525" marR="9525" marT="9525" marB="0" anchor="b">
                    <a:lnB w="3175" cap="flat" cmpd="sng" algn="ctr">
                      <a:solidFill>
                        <a:schemeClr val="bg1">
                          <a:lumMod val="65000"/>
                        </a:schemeClr>
                      </a:solidFill>
                      <a:prstDash val="solid"/>
                      <a:round/>
                      <a:headEnd type="none" w="med" len="med"/>
                      <a:tailEnd type="none" w="med" len="med"/>
                    </a:lnB>
                    <a:noFill/>
                  </a:tcPr>
                </a:tc>
                <a:tc>
                  <a:txBody>
                    <a:bodyPr/>
                    <a:lstStyle/>
                    <a:p>
                      <a:pPr algn="r" fontAlgn="b"/>
                      <a:endParaRPr lang="en-US" sz="900" b="0" i="0" u="none" strike="noStrike" dirty="0">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fontAlgn="b"/>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noFill/>
                  </a:tcPr>
                </a:tc>
                <a:tc>
                  <a:txBody>
                    <a:bodyPr/>
                    <a:lstStyle/>
                    <a:p>
                      <a:pPr algn="ctr" fontAlgn="b"/>
                      <a:endParaRPr lang="en-US" sz="1100" b="0" i="0" u="none" strike="noStrike" dirty="0">
                        <a:solidFill>
                          <a:srgbClr val="000000"/>
                        </a:solidFill>
                        <a:latin typeface="Calibri"/>
                      </a:endParaRPr>
                    </a:p>
                  </a:txBody>
                  <a:tcPr marL="9525" marR="9525" marT="9525" marB="0" anchor="b">
                    <a:lnB w="3175" cap="flat" cmpd="sng" algn="ctr">
                      <a:solidFill>
                        <a:schemeClr val="bg1">
                          <a:lumMod val="65000"/>
                        </a:schemeClr>
                      </a:solidFill>
                      <a:prstDash val="solid"/>
                      <a:round/>
                      <a:headEnd type="none" w="med" len="med"/>
                      <a:tailEnd type="none" w="med" len="med"/>
                    </a:lnB>
                    <a:noFill/>
                  </a:tcPr>
                </a:tc>
                <a:tc>
                  <a:txBody>
                    <a:bodyPr/>
                    <a:lstStyle/>
                    <a:p>
                      <a:pPr algn="ctr" fontAlgn="b"/>
                      <a:endParaRPr lang="en-US" sz="1100" b="0" i="0" u="none" strike="noStrike">
                        <a:solidFill>
                          <a:srgbClr val="000000"/>
                        </a:solidFill>
                        <a:latin typeface="Calibri"/>
                      </a:endParaRPr>
                    </a:p>
                  </a:txBody>
                  <a:tcPr marL="9525" marR="9525" marT="9525" marB="0" anchor="b">
                    <a:lnB w="3175" cap="flat" cmpd="sng" algn="ctr">
                      <a:solidFill>
                        <a:schemeClr val="bg1">
                          <a:lumMod val="65000"/>
                        </a:schemeClr>
                      </a:solidFill>
                      <a:prstDash val="solid"/>
                      <a:round/>
                      <a:headEnd type="none" w="med" len="med"/>
                      <a:tailEnd type="none" w="med" len="med"/>
                    </a:lnB>
                    <a:noFill/>
                  </a:tcPr>
                </a:tc>
                <a:tc>
                  <a:txBody>
                    <a:bodyPr/>
                    <a:lstStyle/>
                    <a:p>
                      <a:pPr algn="ctr" fontAlgn="b"/>
                      <a:endParaRPr lang="en-US" sz="1100" b="0" i="0" u="none" strike="noStrike">
                        <a:solidFill>
                          <a:srgbClr val="000000"/>
                        </a:solidFill>
                        <a:latin typeface="Calibri"/>
                      </a:endParaRPr>
                    </a:p>
                  </a:txBody>
                  <a:tcPr marL="9525" marR="9525" marT="9525" marB="0" anchor="b">
                    <a:lnB w="3175" cap="flat" cmpd="sng" algn="ctr">
                      <a:solidFill>
                        <a:schemeClr val="bg1">
                          <a:lumMod val="65000"/>
                        </a:schemeClr>
                      </a:solidFill>
                      <a:prstDash val="solid"/>
                      <a:round/>
                      <a:headEnd type="none" w="med" len="med"/>
                      <a:tailEnd type="none" w="med" len="med"/>
                    </a:lnB>
                    <a:noFill/>
                  </a:tcPr>
                </a:tc>
                <a:tc>
                  <a:txBody>
                    <a:bodyPr/>
                    <a:lstStyle/>
                    <a:p>
                      <a:pPr algn="ctr" fontAlgn="b"/>
                      <a:endParaRPr lang="en-US" sz="1100" b="0" i="0" u="none" strike="noStrike" dirty="0">
                        <a:solidFill>
                          <a:srgbClr val="000000"/>
                        </a:solidFill>
                        <a:latin typeface="Calibri"/>
                      </a:endParaRPr>
                    </a:p>
                  </a:txBody>
                  <a:tcPr marL="9525" marR="9525" marT="9525" marB="0" anchor="b">
                    <a:lnB w="3175" cap="flat" cmpd="sng" algn="ctr">
                      <a:solidFill>
                        <a:schemeClr val="bg1">
                          <a:lumMod val="65000"/>
                        </a:schemeClr>
                      </a:solidFill>
                      <a:prstDash val="solid"/>
                      <a:round/>
                      <a:headEnd type="none" w="med" len="med"/>
                      <a:tailEnd type="none" w="med" len="med"/>
                    </a:lnB>
                    <a:noFill/>
                  </a:tcPr>
                </a:tc>
                <a:tc>
                  <a:txBody>
                    <a:bodyPr/>
                    <a:lstStyle/>
                    <a:p>
                      <a:pPr algn="ctr" fontAlgn="b"/>
                      <a:endParaRPr lang="en-US" sz="1100" b="0" i="1" u="none" strike="noStrike">
                        <a:solidFill>
                          <a:srgbClr val="7F7F7F"/>
                        </a:solidFill>
                        <a:latin typeface="Calibri"/>
                      </a:endParaRPr>
                    </a:p>
                  </a:txBody>
                  <a:tcPr marL="9525" marR="9525" marT="9525" marB="0" anchor="b">
                    <a:lnB w="3175" cap="flat" cmpd="sng" algn="ctr">
                      <a:solidFill>
                        <a:schemeClr val="bg1">
                          <a:lumMod val="65000"/>
                        </a:schemeClr>
                      </a:solidFill>
                      <a:prstDash val="solid"/>
                      <a:round/>
                      <a:headEnd type="none" w="med" len="med"/>
                      <a:tailEnd type="none" w="med" len="med"/>
                    </a:lnB>
                    <a:noFill/>
                  </a:tcPr>
                </a:tc>
                <a:tc>
                  <a:txBody>
                    <a:bodyPr/>
                    <a:lstStyle/>
                    <a:p>
                      <a:pPr algn="l" fontAlgn="b"/>
                      <a:endParaRPr lang="en-US" sz="1100" b="0" i="0" u="none" strike="noStrike">
                        <a:solidFill>
                          <a:srgbClr val="000000"/>
                        </a:solidFill>
                        <a:latin typeface="Calibri"/>
                      </a:endParaRPr>
                    </a:p>
                  </a:txBody>
                  <a:tcPr marL="9525" marR="9525" marT="9525" marB="0" anchor="b">
                    <a:lnB w="3175" cap="flat" cmpd="sng" algn="ctr">
                      <a:solidFill>
                        <a:schemeClr val="bg1">
                          <a:lumMod val="65000"/>
                        </a:schemeClr>
                      </a:solidFill>
                      <a:prstDash val="solid"/>
                      <a:round/>
                      <a:headEnd type="none" w="med" len="med"/>
                      <a:tailEnd type="none" w="med" len="med"/>
                    </a:lnB>
                    <a:noFill/>
                  </a:tcPr>
                </a:tc>
                <a:tc>
                  <a:txBody>
                    <a:bodyPr/>
                    <a:lstStyle/>
                    <a:p>
                      <a:pPr algn="r" fontAlgn="b"/>
                      <a:endParaRPr lang="en-US" sz="900" b="0" i="0" u="none" strike="noStrike">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fontAlgn="b"/>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noFill/>
                  </a:tcPr>
                </a:tc>
                <a:tc>
                  <a:txBody>
                    <a:bodyPr/>
                    <a:lstStyle/>
                    <a:p>
                      <a:pPr algn="ctr" fontAlgn="b"/>
                      <a:endParaRPr lang="en-US" sz="1100" b="0" i="0" u="none" strike="noStrike" dirty="0">
                        <a:solidFill>
                          <a:srgbClr val="000000"/>
                        </a:solidFill>
                        <a:latin typeface="Calibri"/>
                      </a:endParaRPr>
                    </a:p>
                  </a:txBody>
                  <a:tcPr marL="9525" marR="9525" marT="9525" marB="0" anchor="b">
                    <a:lnT w="3175" cap="flat" cmpd="sng" algn="ctr">
                      <a:solidFill>
                        <a:schemeClr val="bg1">
                          <a:lumMod val="7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noFill/>
                  </a:tcPr>
                </a:tc>
                <a:tc>
                  <a:txBody>
                    <a:bodyPr/>
                    <a:lstStyle/>
                    <a:p>
                      <a:pPr algn="ctr" fontAlgn="b"/>
                      <a:endParaRPr lang="en-US" sz="1100" b="0" i="0" u="none" strike="noStrike" dirty="0">
                        <a:solidFill>
                          <a:srgbClr val="000000"/>
                        </a:solidFill>
                        <a:latin typeface="Calibri"/>
                      </a:endParaRPr>
                    </a:p>
                  </a:txBody>
                  <a:tcPr marL="9525" marR="9525" marT="9525" marB="0" anchor="b">
                    <a:lnT w="3175" cap="flat" cmpd="sng" algn="ctr">
                      <a:solidFill>
                        <a:schemeClr val="bg1">
                          <a:lumMod val="7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noFill/>
                  </a:tcPr>
                </a:tc>
                <a:tc>
                  <a:txBody>
                    <a:bodyPr/>
                    <a:lstStyle/>
                    <a:p>
                      <a:pPr algn="ctr" fontAlgn="b"/>
                      <a:endParaRPr lang="en-US" sz="1100" b="0" i="0" u="none" strike="noStrike">
                        <a:solidFill>
                          <a:srgbClr val="000000"/>
                        </a:solidFill>
                        <a:latin typeface="Calibri"/>
                      </a:endParaRPr>
                    </a:p>
                  </a:txBody>
                  <a:tcPr marL="9525" marR="9525" marT="9525" marB="0" anchor="b">
                    <a:lnT w="3175" cap="flat" cmpd="sng" algn="ctr">
                      <a:solidFill>
                        <a:schemeClr val="bg1">
                          <a:lumMod val="7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noFill/>
                  </a:tcPr>
                </a:tc>
                <a:tc>
                  <a:txBody>
                    <a:bodyPr/>
                    <a:lstStyle/>
                    <a:p>
                      <a:pPr algn="ctr" fontAlgn="b"/>
                      <a:endParaRPr lang="en-US" sz="1100" b="0" i="0" u="none" strike="noStrike" dirty="0">
                        <a:solidFill>
                          <a:srgbClr val="000000"/>
                        </a:solidFill>
                        <a:latin typeface="Calibri"/>
                      </a:endParaRPr>
                    </a:p>
                  </a:txBody>
                  <a:tcPr marL="9525" marR="9525" marT="9525" marB="0" anchor="b">
                    <a:lnT w="3175" cap="flat" cmpd="sng" algn="ctr">
                      <a:solidFill>
                        <a:schemeClr val="bg1">
                          <a:lumMod val="7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noFill/>
                  </a:tcPr>
                </a:tc>
                <a:tc>
                  <a:txBody>
                    <a:bodyPr/>
                    <a:lstStyle/>
                    <a:p>
                      <a:pPr algn="ctr" fontAlgn="b"/>
                      <a:endParaRPr lang="en-US" sz="1100" b="0" i="1" u="none" strike="noStrike" dirty="0">
                        <a:solidFill>
                          <a:srgbClr val="7F7F7F"/>
                        </a:solidFill>
                        <a:latin typeface="Calibri"/>
                      </a:endParaRPr>
                    </a:p>
                  </a:txBody>
                  <a:tcPr marL="9525" marR="9525" marT="9525" marB="0" anchor="b">
                    <a:lnT w="3175" cap="flat" cmpd="sng" algn="ctr">
                      <a:solidFill>
                        <a:schemeClr val="bg1">
                          <a:lumMod val="7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noFill/>
                  </a:tcPr>
                </a:tc>
                <a:tc>
                  <a:txBody>
                    <a:bodyPr/>
                    <a:lstStyle/>
                    <a:p>
                      <a:pPr algn="ctr" fontAlgn="b"/>
                      <a:endParaRPr lang="en-US" sz="1100" b="0" i="1" u="none" strike="noStrike" dirty="0">
                        <a:solidFill>
                          <a:srgbClr val="7F7F7F"/>
                        </a:solidFill>
                        <a:latin typeface="Calibri"/>
                      </a:endParaRPr>
                    </a:p>
                  </a:txBody>
                  <a:tcPr marL="9525" marR="9525" marT="9525" marB="0" anchor="b">
                    <a:lnT w="3175" cap="flat" cmpd="sng" algn="ctr">
                      <a:solidFill>
                        <a:schemeClr val="bg1">
                          <a:lumMod val="7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noFill/>
                  </a:tcPr>
                </a:tc>
              </a:tr>
              <a:tr h="180427">
                <a:tc>
                  <a:txBody>
                    <a:bodyPr/>
                    <a:lstStyle/>
                    <a:p>
                      <a:pPr algn="l" fontAlgn="b"/>
                      <a:endParaRPr lang="en-US" sz="900" b="0" i="0" u="none" strike="noStrike" noProof="0" dirty="0">
                        <a:solidFill>
                          <a:srgbClr val="C00000"/>
                        </a:solidFill>
                        <a:effectLst/>
                        <a:latin typeface="+mj-lt"/>
                      </a:endParaRPr>
                    </a:p>
                  </a:txBody>
                  <a:tcPr marL="0" marR="36000" marT="0" marB="0" anchor="ctr">
                    <a:lnR w="3175" cap="flat" cmpd="sng" algn="ctr">
                      <a:solidFill>
                        <a:schemeClr val="bg1">
                          <a:lumMod val="65000"/>
                        </a:schemeClr>
                      </a:solidFill>
                      <a:prstDash val="solid"/>
                      <a:round/>
                      <a:headEnd type="none" w="med" len="med"/>
                      <a:tailEnd type="none" w="med" len="med"/>
                    </a:lnR>
                    <a:lnT w="3175" cap="flat" cmpd="sng" algn="ctr">
                      <a:noFill/>
                      <a:prstDash val="solid"/>
                      <a:round/>
                      <a:headEnd type="none" w="med" len="med"/>
                      <a:tailEnd type="none" w="med" len="med"/>
                    </a:lnT>
                    <a:noFill/>
                  </a:tcPr>
                </a:tc>
                <a:tc gridSpan="7">
                  <a:txBody>
                    <a:bodyPr/>
                    <a:lstStyle/>
                    <a:p>
                      <a:pPr algn="ctr" fontAlgn="b"/>
                      <a:r>
                        <a:rPr lang="en-US" sz="1400" b="1" u="none" strike="noStrike" noProof="0" dirty="0" smtClean="0">
                          <a:solidFill>
                            <a:schemeClr val="bg1"/>
                          </a:solidFill>
                          <a:effectLst/>
                        </a:rPr>
                        <a:t>July</a:t>
                      </a:r>
                      <a:endParaRPr lang="en-US" sz="1400" b="1" i="0" u="none" strike="noStrike" noProof="0" dirty="0">
                        <a:solidFill>
                          <a:schemeClr val="bg1"/>
                        </a:solidFill>
                        <a:effectLst/>
                        <a:latin typeface="Verdana"/>
                      </a:endParaRPr>
                    </a:p>
                  </a:txBody>
                  <a:tcPr marL="0" marR="0" marT="0" marB="36000"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900" b="1" i="0" u="none" strike="noStrike" noProof="0" dirty="0">
                        <a:solidFill>
                          <a:schemeClr val="bg1"/>
                        </a:solidFill>
                        <a:effectLst/>
                        <a:latin typeface="+mn-lt"/>
                      </a:endParaRPr>
                    </a:p>
                  </a:txBody>
                  <a:tcPr marL="0" marR="36000" marT="0" marB="36000"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noFill/>
                      <a:prstDash val="solid"/>
                      <a:round/>
                      <a:headEnd type="none" w="med" len="med"/>
                      <a:tailEnd type="none" w="med" len="med"/>
                    </a:lnT>
                    <a:noFill/>
                  </a:tcPr>
                </a:tc>
                <a:tc gridSpan="7">
                  <a:txBody>
                    <a:bodyPr/>
                    <a:lstStyle/>
                    <a:p>
                      <a:pPr algn="ctr" fontAlgn="b"/>
                      <a:r>
                        <a:rPr lang="en-US" sz="1400" b="1" u="none" strike="noStrike" noProof="0" dirty="0" smtClean="0">
                          <a:solidFill>
                            <a:schemeClr val="bg1"/>
                          </a:solidFill>
                          <a:effectLst/>
                        </a:rPr>
                        <a:t>August </a:t>
                      </a:r>
                      <a:endParaRPr lang="en-US" sz="1400" b="1" i="0" u="none" strike="noStrike" noProof="0" dirty="0">
                        <a:solidFill>
                          <a:schemeClr val="bg1"/>
                        </a:solidFill>
                        <a:effectLst/>
                        <a:latin typeface="Verdana"/>
                      </a:endParaRPr>
                    </a:p>
                  </a:txBody>
                  <a:tcPr marL="0" marR="0" marT="0" marB="36000"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900" b="1" i="0" u="none" strike="noStrike" noProof="0" dirty="0">
                        <a:solidFill>
                          <a:schemeClr val="bg1"/>
                        </a:solidFill>
                        <a:effectLst/>
                        <a:latin typeface="+mn-lt"/>
                      </a:endParaRPr>
                    </a:p>
                  </a:txBody>
                  <a:tcPr marL="0" marR="36000" marT="0" marB="36000"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noFill/>
                      <a:prstDash val="solid"/>
                      <a:round/>
                      <a:headEnd type="none" w="med" len="med"/>
                      <a:tailEnd type="none" w="med" len="med"/>
                    </a:lnT>
                    <a:noFill/>
                  </a:tcPr>
                </a:tc>
                <a:tc gridSpan="7">
                  <a:txBody>
                    <a:bodyPr/>
                    <a:lstStyle/>
                    <a:p>
                      <a:pPr algn="ctr" fontAlgn="b"/>
                      <a:r>
                        <a:rPr lang="en-US" sz="1400" b="1" u="none" strike="noStrike" noProof="0" dirty="0" smtClean="0">
                          <a:solidFill>
                            <a:schemeClr val="bg1"/>
                          </a:solidFill>
                          <a:effectLst/>
                        </a:rPr>
                        <a:t>September </a:t>
                      </a:r>
                      <a:endParaRPr lang="en-US" sz="1400" b="1" i="0" u="none" strike="noStrike" noProof="0" dirty="0">
                        <a:solidFill>
                          <a:schemeClr val="bg1"/>
                        </a:solidFill>
                        <a:effectLst/>
                        <a:latin typeface="Verdana"/>
                      </a:endParaRPr>
                    </a:p>
                  </a:txBody>
                  <a:tcPr marL="0" marR="36000" marT="0" marB="36000"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r>
              <a:tr h="158373">
                <a:tc>
                  <a:txBody>
                    <a:bodyPr/>
                    <a:lstStyle/>
                    <a:p>
                      <a:pPr algn="l" fontAlgn="b"/>
                      <a:endParaRPr lang="en-US" sz="900" b="0" i="0" u="none" strike="noStrike" noProof="0" dirty="0">
                        <a:solidFill>
                          <a:srgbClr val="C00000"/>
                        </a:solidFill>
                        <a:effectLst/>
                        <a:latin typeface="+mj-lt"/>
                      </a:endParaRPr>
                    </a:p>
                  </a:txBody>
                  <a:tcPr marL="0" marR="36000" marT="0" marB="36000" anchor="ctr">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900" b="0" i="0" u="none" strike="noStrike" noProof="0" smtClean="0">
                          <a:solidFill>
                            <a:srgbClr val="363636"/>
                          </a:solidFill>
                          <a:latin typeface="Calibri"/>
                        </a:rPr>
                        <a:t>Mon </a:t>
                      </a:r>
                      <a:endParaRPr lang="en-US" sz="900" b="0" i="0" u="none" strike="noStrike" noProof="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noProof="0" smtClean="0">
                          <a:solidFill>
                            <a:srgbClr val="363636"/>
                          </a:solidFill>
                          <a:latin typeface="Calibri"/>
                        </a:rPr>
                        <a:t>Tue </a:t>
                      </a:r>
                      <a:endParaRPr lang="en-US" sz="900" b="0" i="0" u="none" strike="noStrike" noProof="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noProof="0" smtClean="0">
                          <a:solidFill>
                            <a:srgbClr val="363636"/>
                          </a:solidFill>
                          <a:latin typeface="Calibri"/>
                        </a:rPr>
                        <a:t>Wed </a:t>
                      </a:r>
                      <a:endParaRPr lang="en-US" sz="900" b="0" i="0" u="none" strike="noStrike" noProof="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noProof="0" smtClean="0">
                          <a:solidFill>
                            <a:srgbClr val="363636"/>
                          </a:solidFill>
                          <a:latin typeface="Calibri"/>
                        </a:rPr>
                        <a:t>Thu </a:t>
                      </a:r>
                      <a:endParaRPr lang="en-US" sz="900" b="0" i="0" u="none" strike="noStrike" noProof="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noProof="0" dirty="0" smtClean="0">
                          <a:solidFill>
                            <a:srgbClr val="363636"/>
                          </a:solidFill>
                          <a:latin typeface="Calibri"/>
                        </a:rPr>
                        <a:t>Fri </a:t>
                      </a:r>
                      <a:endParaRPr lang="en-US" sz="900" b="0" i="0" u="none" strike="noStrike" noProof="0"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noProof="0" smtClean="0">
                          <a:solidFill>
                            <a:srgbClr val="363636"/>
                          </a:solidFill>
                          <a:latin typeface="Calibri"/>
                        </a:rPr>
                        <a:t>Sat </a:t>
                      </a:r>
                      <a:endParaRPr lang="en-US" sz="900" b="0" i="0" u="none" strike="noStrike" noProof="0">
                        <a:solidFill>
                          <a:srgbClr val="363636"/>
                        </a:solidFill>
                        <a:latin typeface="Calibri"/>
                      </a:endParaRP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noProof="0" smtClean="0">
                          <a:solidFill>
                            <a:srgbClr val="363636"/>
                          </a:solidFill>
                          <a:latin typeface="Calibri"/>
                        </a:rPr>
                        <a:t>Sun </a:t>
                      </a:r>
                      <a:endParaRPr lang="en-US" sz="900" b="0" i="0" u="none" strike="noStrike" noProof="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fontAlgn="ctr"/>
                      <a:r>
                        <a:rPr lang="en-US" sz="1200" b="0" i="0" u="none" strike="noStrike" noProof="0" smtClean="0">
                          <a:solidFill>
                            <a:srgbClr val="C00000"/>
                          </a:solidFill>
                          <a:latin typeface="Calibri"/>
                        </a:rPr>
                        <a:t> </a:t>
                      </a:r>
                      <a:endParaRPr lang="en-US" sz="1200" b="0" i="0" u="none" strike="noStrike" noProof="0">
                        <a:solidFill>
                          <a:srgbClr val="C00000"/>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900" b="0" i="0" u="none" strike="noStrike" noProof="0" dirty="0" smtClean="0">
                          <a:solidFill>
                            <a:srgbClr val="363636"/>
                          </a:solidFill>
                          <a:latin typeface="Calibri"/>
                        </a:rPr>
                        <a:t>Mon </a:t>
                      </a:r>
                      <a:endParaRPr lang="en-US" sz="900" b="0" i="0" u="none" strike="noStrike" noProof="0"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noProof="0" smtClean="0">
                          <a:solidFill>
                            <a:srgbClr val="363636"/>
                          </a:solidFill>
                          <a:latin typeface="Calibri"/>
                        </a:rPr>
                        <a:t>Tue </a:t>
                      </a:r>
                      <a:endParaRPr lang="en-US" sz="900" b="0" i="0" u="none" strike="noStrike" noProof="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noProof="0" smtClean="0">
                          <a:solidFill>
                            <a:srgbClr val="363636"/>
                          </a:solidFill>
                          <a:latin typeface="Calibri"/>
                        </a:rPr>
                        <a:t>Wed </a:t>
                      </a:r>
                      <a:endParaRPr lang="en-US" sz="900" b="0" i="0" u="none" strike="noStrike" noProof="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noProof="0" smtClean="0">
                          <a:solidFill>
                            <a:srgbClr val="363636"/>
                          </a:solidFill>
                          <a:latin typeface="Calibri"/>
                        </a:rPr>
                        <a:t>Thu </a:t>
                      </a:r>
                      <a:endParaRPr lang="en-US" sz="900" b="0" i="0" u="none" strike="noStrike" noProof="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noProof="0" dirty="0" smtClean="0">
                          <a:solidFill>
                            <a:srgbClr val="363636"/>
                          </a:solidFill>
                          <a:latin typeface="Calibri"/>
                        </a:rPr>
                        <a:t>Fri </a:t>
                      </a:r>
                      <a:endParaRPr lang="en-US" sz="900" b="0" i="0" u="none" strike="noStrike" noProof="0"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noProof="0" smtClean="0">
                          <a:solidFill>
                            <a:srgbClr val="363636"/>
                          </a:solidFill>
                          <a:latin typeface="Calibri"/>
                        </a:rPr>
                        <a:t>Sat </a:t>
                      </a:r>
                      <a:endParaRPr lang="en-US" sz="900" b="0" i="0" u="none" strike="noStrike" noProof="0">
                        <a:solidFill>
                          <a:srgbClr val="363636"/>
                        </a:solidFill>
                        <a:latin typeface="Calibri"/>
                      </a:endParaRP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noProof="0" smtClean="0">
                          <a:solidFill>
                            <a:srgbClr val="363636"/>
                          </a:solidFill>
                          <a:latin typeface="Calibri"/>
                        </a:rPr>
                        <a:t>Sun </a:t>
                      </a:r>
                      <a:endParaRPr lang="en-US" sz="900" b="0" i="0" u="none" strike="noStrike" noProof="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fontAlgn="ctr"/>
                      <a:r>
                        <a:rPr lang="en-US" sz="1200" b="0" i="0" u="none" strike="noStrike" noProof="0" smtClean="0">
                          <a:solidFill>
                            <a:srgbClr val="C00000"/>
                          </a:solidFill>
                          <a:latin typeface="Calibri"/>
                        </a:rPr>
                        <a:t> </a:t>
                      </a:r>
                      <a:endParaRPr lang="en-US" sz="1200" b="0" i="0" u="none" strike="noStrike" noProof="0">
                        <a:solidFill>
                          <a:srgbClr val="C00000"/>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900" b="0" i="0" u="none" strike="noStrike" noProof="0" smtClean="0">
                          <a:solidFill>
                            <a:srgbClr val="363636"/>
                          </a:solidFill>
                          <a:latin typeface="Calibri"/>
                        </a:rPr>
                        <a:t>Mon </a:t>
                      </a:r>
                      <a:endParaRPr lang="en-US" sz="900" b="0" i="0" u="none" strike="noStrike" noProof="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noProof="0" smtClean="0">
                          <a:solidFill>
                            <a:srgbClr val="363636"/>
                          </a:solidFill>
                          <a:latin typeface="Calibri"/>
                        </a:rPr>
                        <a:t>Tue </a:t>
                      </a:r>
                      <a:endParaRPr lang="en-US" sz="900" b="0" i="0" u="none" strike="noStrike" noProof="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noProof="0" smtClean="0">
                          <a:solidFill>
                            <a:srgbClr val="363636"/>
                          </a:solidFill>
                          <a:latin typeface="Calibri"/>
                        </a:rPr>
                        <a:t>Wed </a:t>
                      </a:r>
                      <a:endParaRPr lang="en-US" sz="900" b="0" i="0" u="none" strike="noStrike" noProof="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noProof="0" smtClean="0">
                          <a:solidFill>
                            <a:srgbClr val="363636"/>
                          </a:solidFill>
                          <a:latin typeface="Calibri"/>
                        </a:rPr>
                        <a:t>Thu </a:t>
                      </a:r>
                      <a:endParaRPr lang="en-US" sz="900" b="0" i="0" u="none" strike="noStrike" noProof="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noProof="0" dirty="0" smtClean="0">
                          <a:solidFill>
                            <a:srgbClr val="363636"/>
                          </a:solidFill>
                          <a:latin typeface="Calibri"/>
                        </a:rPr>
                        <a:t>Fri </a:t>
                      </a:r>
                      <a:endParaRPr lang="en-US" sz="900" b="0" i="0" u="none" strike="noStrike" noProof="0"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noProof="0" smtClean="0">
                          <a:solidFill>
                            <a:srgbClr val="363636"/>
                          </a:solidFill>
                          <a:latin typeface="Calibri"/>
                        </a:rPr>
                        <a:t>Sat </a:t>
                      </a:r>
                      <a:endParaRPr lang="en-US" sz="900" b="0" i="0" u="none" strike="noStrike" noProof="0">
                        <a:solidFill>
                          <a:srgbClr val="363636"/>
                        </a:solidFill>
                        <a:latin typeface="Calibri"/>
                      </a:endParaRP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noProof="0" dirty="0" smtClean="0">
                          <a:solidFill>
                            <a:srgbClr val="363636"/>
                          </a:solidFill>
                          <a:latin typeface="Calibri"/>
                        </a:rPr>
                        <a:t>Sun </a:t>
                      </a:r>
                      <a:endParaRPr lang="en-US" sz="900" b="0" i="0" u="none" strike="noStrike" noProof="0"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r>
              <a:tr h="134322">
                <a:tc>
                  <a:txBody>
                    <a:bodyPr/>
                    <a:lstStyle/>
                    <a:p>
                      <a:pPr algn="r" fontAlgn="b"/>
                      <a:r>
                        <a:rPr lang="en-US" sz="900" b="0" i="0" u="none" strike="noStrike" smtClean="0">
                          <a:solidFill>
                            <a:srgbClr val="C00000"/>
                          </a:solidFill>
                          <a:latin typeface="Calibri"/>
                        </a:rPr>
                        <a:t>27</a:t>
                      </a:r>
                      <a:endParaRPr lang="en-US" sz="900" b="0" i="0" u="none" strike="noStrike" dirty="0">
                        <a:solidFill>
                          <a:srgbClr val="C00000"/>
                        </a:solidFill>
                        <a:latin typeface="Calibri"/>
                      </a:endParaRPr>
                    </a:p>
                  </a:txBody>
                  <a:tcPr marL="9525" marR="9525" marT="9525" marB="0" anchor="b">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dirty="0" smtClean="0">
                          <a:solidFill>
                            <a:srgbClr val="000000"/>
                          </a:solidFill>
                          <a:latin typeface="Calibri"/>
                        </a:rPr>
                        <a:t> </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smtClean="0">
                          <a:solidFill>
                            <a:srgbClr val="000000"/>
                          </a:solidFill>
                          <a:latin typeface="Calibri"/>
                        </a:rPr>
                        <a:t>1</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b="0" i="0" u="none" strike="noStrike" smtClean="0">
                          <a:solidFill>
                            <a:srgbClr val="000000"/>
                          </a:solidFill>
                          <a:latin typeface="Calibri"/>
                        </a:rPr>
                        <a:t>2</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3</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4</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5</a:t>
                      </a:r>
                      <a:endParaRPr lang="en-US" sz="1100" b="0" i="1" u="none" strike="noStrike" dirty="0">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6</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31</a:t>
                      </a:r>
                      <a:endParaRPr lang="en-US" sz="900" b="0" i="0" u="none" strike="noStrike">
                        <a:solidFill>
                          <a:srgbClr val="C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dirty="0" smtClean="0">
                          <a:solidFill>
                            <a:srgbClr val="000000"/>
                          </a:solidFill>
                          <a:latin typeface="Calibri"/>
                        </a:rPr>
                        <a:t> </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dirty="0" smtClean="0">
                          <a:solidFill>
                            <a:srgbClr val="000000"/>
                          </a:solidFill>
                          <a:latin typeface="Calibri"/>
                        </a:rPr>
                        <a:t>1</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b="0" i="1" u="none" strike="noStrike" smtClean="0">
                          <a:solidFill>
                            <a:srgbClr val="7F7F7F"/>
                          </a:solidFill>
                          <a:latin typeface="Calibri"/>
                        </a:rPr>
                        <a:t>2</a:t>
                      </a:r>
                      <a:endParaRPr lang="en-US" sz="1100" b="0" i="1" u="none" strike="noStrike">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3</a:t>
                      </a:r>
                      <a:endParaRPr lang="en-US" sz="1100" b="0" i="1" u="none" strike="noStrike" dirty="0">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dirty="0" smtClean="0">
                          <a:solidFill>
                            <a:srgbClr val="C00000"/>
                          </a:solidFill>
                          <a:latin typeface="Calibri"/>
                        </a:rPr>
                        <a:t>36</a:t>
                      </a:r>
                      <a:endParaRPr lang="en-US" sz="900" b="0" i="0" u="none" strike="noStrike" dirty="0">
                        <a:solidFill>
                          <a:srgbClr val="C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gradFill>
                      <a:gsLst>
                        <a:gs pos="0">
                          <a:srgbClr val="EFEFEF"/>
                        </a:gs>
                        <a:gs pos="100000">
                          <a:srgbClr val="E0E0E0"/>
                        </a:gs>
                      </a:gsLst>
                      <a:lin ang="5400000" scaled="0"/>
                    </a:gradFill>
                  </a:tcPr>
                </a:tc>
                <a:tc>
                  <a:txBody>
                    <a:bodyPr/>
                    <a:lstStyle/>
                    <a:p>
                      <a:pPr algn="ctr" fontAlgn="b"/>
                      <a:r>
                        <a:rPr lang="en-US" sz="1100" b="0" i="0" u="none" strike="noStrike" smtClean="0">
                          <a:solidFill>
                            <a:srgbClr val="000000"/>
                          </a:solidFill>
                          <a:latin typeface="Calibri"/>
                        </a:rPr>
                        <a:t>1</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b="0" i="0" u="none" strike="noStrike" smtClean="0">
                          <a:solidFill>
                            <a:srgbClr val="000000"/>
                          </a:solidFill>
                          <a:latin typeface="Calibri"/>
                        </a:rPr>
                        <a:t>2</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3</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4</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5</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6</a:t>
                      </a:r>
                      <a:endParaRPr lang="en-US" sz="1100" b="0" i="1" u="none" strike="noStrike">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7</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r" fontAlgn="b"/>
                      <a:r>
                        <a:rPr lang="en-US" sz="900" b="0" i="0" u="none" strike="noStrike" smtClean="0">
                          <a:solidFill>
                            <a:srgbClr val="C00000"/>
                          </a:solidFill>
                          <a:latin typeface="Calibri"/>
                        </a:rPr>
                        <a:t>28</a:t>
                      </a:r>
                      <a:endParaRPr lang="en-US" sz="900" b="0" i="0" u="none" strike="noStrike">
                        <a:solidFill>
                          <a:srgbClr val="C00000"/>
                        </a:solidFill>
                        <a:latin typeface="Calibri"/>
                      </a:endParaRPr>
                    </a:p>
                  </a:txBody>
                  <a:tcPr marL="9525" marR="9525" marT="9525" marB="0" anchor="b">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Calibri"/>
                        </a:rPr>
                        <a:t>7</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8</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Calibri"/>
                        </a:rPr>
                        <a:t>9</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10</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11</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12</a:t>
                      </a:r>
                      <a:endParaRPr lang="en-US" sz="1100" b="0" i="1" u="none" strike="noStrike" dirty="0">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13</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32</a:t>
                      </a:r>
                      <a:endParaRPr lang="en-US" sz="900" b="0" i="0" u="none" strike="noStrike">
                        <a:solidFill>
                          <a:srgbClr val="C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Calibri"/>
                        </a:rPr>
                        <a:t>4</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5</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Calibri"/>
                        </a:rPr>
                        <a:t>6</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7</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8</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9</a:t>
                      </a:r>
                      <a:endParaRPr lang="en-US" sz="1100" b="0" i="1" u="none" strike="noStrike" dirty="0">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10</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37</a:t>
                      </a:r>
                      <a:endParaRPr lang="en-US" sz="900" b="0" i="0" u="none" strike="noStrike">
                        <a:solidFill>
                          <a:srgbClr val="C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Calibri"/>
                        </a:rPr>
                        <a:t>8</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9</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10</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11</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Calibri"/>
                        </a:rPr>
                        <a:t>12</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13</a:t>
                      </a:r>
                      <a:endParaRPr lang="en-US" sz="1100" b="0" i="1" u="none" strike="noStrike" dirty="0">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14</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r" fontAlgn="b"/>
                      <a:r>
                        <a:rPr lang="en-US" sz="900" b="0" i="0" u="none" strike="noStrike" smtClean="0">
                          <a:solidFill>
                            <a:srgbClr val="C00000"/>
                          </a:solidFill>
                          <a:latin typeface="Calibri"/>
                        </a:rPr>
                        <a:t>29</a:t>
                      </a:r>
                      <a:endParaRPr lang="en-US" sz="900" b="0" i="0" u="none" strike="noStrike">
                        <a:solidFill>
                          <a:srgbClr val="C00000"/>
                        </a:solidFill>
                        <a:latin typeface="Calibri"/>
                      </a:endParaRPr>
                    </a:p>
                  </a:txBody>
                  <a:tcPr marL="9525" marR="9525" marT="9525" marB="0" anchor="b">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Calibri"/>
                        </a:rPr>
                        <a:t>14</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15</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Calibri"/>
                        </a:rPr>
                        <a:t>16</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Calibri"/>
                        </a:rPr>
                        <a:t>17</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18</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19</a:t>
                      </a:r>
                      <a:endParaRPr lang="en-US" sz="1100" b="0" i="1" u="none" strike="noStrike" dirty="0">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20</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33</a:t>
                      </a:r>
                      <a:endParaRPr lang="en-US" sz="900" b="0" i="0" u="none" strike="noStrike">
                        <a:solidFill>
                          <a:srgbClr val="C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Calibri"/>
                        </a:rPr>
                        <a:t>11</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12</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Calibri"/>
                        </a:rPr>
                        <a:t>13</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Calibri"/>
                        </a:rPr>
                        <a:t>14</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15</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16</a:t>
                      </a:r>
                      <a:endParaRPr lang="en-US" sz="1100" b="0" i="1" u="none" strike="noStrike" dirty="0">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17</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38</a:t>
                      </a:r>
                      <a:endParaRPr lang="en-US" sz="900" b="0" i="0" u="none" strike="noStrike">
                        <a:solidFill>
                          <a:srgbClr val="C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Calibri"/>
                        </a:rPr>
                        <a:t>15</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16</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17</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18</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19</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20</a:t>
                      </a:r>
                      <a:endParaRPr lang="en-US" sz="1100" b="0" i="1" u="none" strike="noStrike" dirty="0">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21</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r" fontAlgn="b"/>
                      <a:r>
                        <a:rPr lang="en-US" sz="900" b="0" i="0" u="none" strike="noStrike" smtClean="0">
                          <a:solidFill>
                            <a:srgbClr val="C00000"/>
                          </a:solidFill>
                          <a:latin typeface="Calibri"/>
                        </a:rPr>
                        <a:t>30</a:t>
                      </a:r>
                      <a:endParaRPr lang="en-US" sz="900" b="0" i="0" u="none" strike="noStrike">
                        <a:solidFill>
                          <a:srgbClr val="C00000"/>
                        </a:solidFill>
                        <a:latin typeface="Calibri"/>
                      </a:endParaRPr>
                    </a:p>
                  </a:txBody>
                  <a:tcPr marL="9525" marR="9525" marT="9525" marB="0" anchor="b">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Calibri"/>
                        </a:rPr>
                        <a:t>21</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22</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23</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24</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Calibri"/>
                        </a:rPr>
                        <a:t>25</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26</a:t>
                      </a:r>
                      <a:endParaRPr lang="en-US" sz="1100" b="0" i="1" u="none" strike="noStrike" dirty="0">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27</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34</a:t>
                      </a:r>
                      <a:endParaRPr lang="en-US" sz="900" b="0" i="0" u="none" strike="noStrike">
                        <a:solidFill>
                          <a:srgbClr val="C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Calibri"/>
                        </a:rPr>
                        <a:t>18</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19</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20</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21</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Calibri"/>
                        </a:rPr>
                        <a:t>22</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23</a:t>
                      </a:r>
                      <a:endParaRPr lang="en-US" sz="1100" b="0" i="1" u="none" strike="noStrike" dirty="0">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24</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39</a:t>
                      </a:r>
                      <a:endParaRPr lang="en-US" sz="900" b="0" i="0" u="none" strike="noStrike">
                        <a:solidFill>
                          <a:srgbClr val="C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Calibri"/>
                        </a:rPr>
                        <a:t>22</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23</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24</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25</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26</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27</a:t>
                      </a:r>
                      <a:endParaRPr lang="en-US" sz="1100" b="0" i="1" u="none" strike="noStrike" dirty="0">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28</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r" fontAlgn="b"/>
                      <a:r>
                        <a:rPr lang="en-US" sz="900" b="0" i="0" u="none" strike="noStrike" smtClean="0">
                          <a:solidFill>
                            <a:srgbClr val="C00000"/>
                          </a:solidFill>
                          <a:latin typeface="Calibri"/>
                        </a:rPr>
                        <a:t>31</a:t>
                      </a:r>
                      <a:endParaRPr lang="en-US" sz="900" b="0" i="0" u="none" strike="noStrike">
                        <a:solidFill>
                          <a:srgbClr val="C00000"/>
                        </a:solidFill>
                        <a:latin typeface="Calibri"/>
                      </a:endParaRPr>
                    </a:p>
                  </a:txBody>
                  <a:tcPr marL="9525" marR="9525" marT="9525" marB="0" anchor="b">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dirty="0" smtClean="0">
                          <a:solidFill>
                            <a:srgbClr val="000000"/>
                          </a:solidFill>
                          <a:latin typeface="Calibri"/>
                        </a:rPr>
                        <a:t>28</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Calibri"/>
                        </a:rPr>
                        <a:t>29</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Calibri"/>
                        </a:rPr>
                        <a:t>30</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31</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 </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1" u="none" strike="noStrike" dirty="0" smtClean="0">
                          <a:solidFill>
                            <a:srgbClr val="7F7F7F"/>
                          </a:solidFill>
                          <a:latin typeface="Calibri"/>
                        </a:rPr>
                        <a:t> </a:t>
                      </a:r>
                      <a:endParaRPr lang="en-US" sz="1100" b="0" i="1" u="none" strike="noStrike" dirty="0">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fontAlgn="b"/>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r" fontAlgn="b"/>
                      <a:r>
                        <a:rPr lang="en-US" sz="900" b="0" i="0" u="none" strike="noStrike" smtClean="0">
                          <a:solidFill>
                            <a:srgbClr val="C00000"/>
                          </a:solidFill>
                          <a:latin typeface="Calibri"/>
                        </a:rPr>
                        <a:t>35</a:t>
                      </a:r>
                      <a:endParaRPr lang="en-US" sz="900" b="0" i="0" u="none" strike="noStrike">
                        <a:solidFill>
                          <a:srgbClr val="C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Calibri"/>
                        </a:rPr>
                        <a:t>25</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26</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27</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28</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29</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30</a:t>
                      </a:r>
                      <a:endParaRPr lang="en-US" sz="1100" b="0" i="1" u="none" strike="noStrike" dirty="0">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31</a:t>
                      </a:r>
                      <a:endParaRPr lang="en-US" sz="1100" b="0" i="1" u="none" strike="noStrike" dirty="0">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40</a:t>
                      </a:r>
                      <a:endParaRPr lang="en-US" sz="900" b="0" i="0" u="none" strike="noStrike">
                        <a:solidFill>
                          <a:srgbClr val="C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Calibri"/>
                        </a:rPr>
                        <a:t>29</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30</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 </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1" u="none" strike="noStrike" dirty="0" smtClean="0">
                          <a:solidFill>
                            <a:srgbClr val="7F7F7F"/>
                          </a:solidFill>
                          <a:latin typeface="Calibri"/>
                        </a:rPr>
                        <a:t> </a:t>
                      </a:r>
                      <a:endParaRPr lang="en-US" sz="1100" b="0" i="1" u="none" strike="noStrike" dirty="0">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fontAlgn="b"/>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r>
              <a:tr h="180427">
                <a:tc>
                  <a:txBody>
                    <a:bodyPr/>
                    <a:lstStyle/>
                    <a:p>
                      <a:pPr algn="l" fontAlgn="b"/>
                      <a:endParaRPr lang="en-US" sz="900" b="0" i="0" u="none" strike="noStrike" noProof="0" dirty="0">
                        <a:solidFill>
                          <a:srgbClr val="C00000"/>
                        </a:solidFill>
                        <a:effectLst/>
                        <a:latin typeface="+mj-lt"/>
                      </a:endParaRPr>
                    </a:p>
                  </a:txBody>
                  <a:tcPr marL="0" marR="36000" marT="0" marB="0" anchor="ctr">
                    <a:lnL w="12700" cmpd="sng">
                      <a:noFill/>
                    </a:lnL>
                    <a:lnR w="3175" cap="flat" cmpd="sng" algn="ctr">
                      <a:noFill/>
                      <a:prstDash val="solid"/>
                      <a:round/>
                      <a:headEnd type="none" w="med" len="med"/>
                      <a:tailEnd type="none" w="med" len="med"/>
                    </a:lnR>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mn-lt"/>
                      </a:endParaRPr>
                    </a:p>
                  </a:txBody>
                  <a:tcPr marL="0" marR="3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mn-lt"/>
                      </a:endParaRPr>
                    </a:p>
                  </a:txBody>
                  <a:tcPr marL="0" marR="3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r>
              <a:tr h="180427">
                <a:tc>
                  <a:txBody>
                    <a:bodyPr/>
                    <a:lstStyle/>
                    <a:p>
                      <a:pPr algn="l" fontAlgn="b"/>
                      <a:endParaRPr lang="en-US" sz="900" b="0" i="0" u="none" strike="noStrike" noProof="0" dirty="0">
                        <a:solidFill>
                          <a:srgbClr val="C00000"/>
                        </a:solidFill>
                        <a:effectLst/>
                        <a:latin typeface="+mj-lt"/>
                      </a:endParaRPr>
                    </a:p>
                  </a:txBody>
                  <a:tcPr marL="0" marR="36000" marT="0" marB="0" anchor="ctr">
                    <a:lnR w="3175" cap="flat" cmpd="sng" algn="ctr">
                      <a:solidFill>
                        <a:schemeClr val="bg1">
                          <a:lumMod val="65000"/>
                        </a:schemeClr>
                      </a:solidFill>
                      <a:prstDash val="solid"/>
                      <a:round/>
                      <a:headEnd type="none" w="med" len="med"/>
                      <a:tailEnd type="none" w="med" len="med"/>
                    </a:lnR>
                    <a:lnT w="12700" cmpd="sng">
                      <a:noFill/>
                    </a:lnT>
                    <a:noFill/>
                  </a:tcPr>
                </a:tc>
                <a:tc gridSpan="7">
                  <a:txBody>
                    <a:bodyPr/>
                    <a:lstStyle/>
                    <a:p>
                      <a:pPr algn="ctr" fontAlgn="b"/>
                      <a:r>
                        <a:rPr lang="en-US" sz="1400" b="1" u="none" strike="noStrike" noProof="0" dirty="0" smtClean="0">
                          <a:solidFill>
                            <a:schemeClr val="bg1"/>
                          </a:solidFill>
                          <a:effectLst/>
                        </a:rPr>
                        <a:t>October</a:t>
                      </a:r>
                      <a:endParaRPr lang="en-US" sz="1400" b="1" i="0" u="none" strike="noStrike" noProof="0" dirty="0">
                        <a:solidFill>
                          <a:schemeClr val="bg1"/>
                        </a:solidFill>
                        <a:effectLst/>
                        <a:latin typeface="Verdana"/>
                      </a:endParaRPr>
                    </a:p>
                  </a:txBody>
                  <a:tcPr marL="0" marR="0" marT="0" marB="36000"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900" b="1" i="0" u="none" strike="noStrike" noProof="0" dirty="0">
                        <a:solidFill>
                          <a:schemeClr val="bg1"/>
                        </a:solidFill>
                        <a:effectLst/>
                        <a:latin typeface="+mn-lt"/>
                      </a:endParaRPr>
                    </a:p>
                  </a:txBody>
                  <a:tcPr marL="0" marR="36000" marT="0" marB="36000"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mpd="sng">
                      <a:noFill/>
                    </a:lnT>
                    <a:noFill/>
                  </a:tcPr>
                </a:tc>
                <a:tc gridSpan="7">
                  <a:txBody>
                    <a:bodyPr/>
                    <a:lstStyle/>
                    <a:p>
                      <a:pPr algn="ctr" fontAlgn="b"/>
                      <a:r>
                        <a:rPr lang="en-US" sz="1400" b="1" u="none" strike="noStrike" noProof="0" dirty="0" smtClean="0">
                          <a:solidFill>
                            <a:schemeClr val="bg1"/>
                          </a:solidFill>
                          <a:effectLst/>
                        </a:rPr>
                        <a:t>November</a:t>
                      </a:r>
                      <a:endParaRPr lang="en-US" sz="1400" b="1" i="0" u="none" strike="noStrike" noProof="0" dirty="0">
                        <a:solidFill>
                          <a:schemeClr val="bg1"/>
                        </a:solidFill>
                        <a:effectLst/>
                        <a:latin typeface="Verdana"/>
                      </a:endParaRPr>
                    </a:p>
                  </a:txBody>
                  <a:tcPr marL="0" marR="0" marT="0" marB="36000"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900" b="1" i="0" u="none" strike="noStrike" noProof="0" dirty="0">
                        <a:solidFill>
                          <a:schemeClr val="bg1"/>
                        </a:solidFill>
                        <a:effectLst/>
                        <a:latin typeface="+mn-lt"/>
                      </a:endParaRPr>
                    </a:p>
                  </a:txBody>
                  <a:tcPr marL="0" marR="36000" marT="0" marB="36000"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mpd="sng">
                      <a:noFill/>
                    </a:lnT>
                    <a:noFill/>
                  </a:tcPr>
                </a:tc>
                <a:tc gridSpan="7">
                  <a:txBody>
                    <a:bodyPr/>
                    <a:lstStyle/>
                    <a:p>
                      <a:pPr algn="ctr" fontAlgn="b"/>
                      <a:r>
                        <a:rPr lang="en-US" sz="1400" b="1" i="0" u="none" strike="noStrike" noProof="0" dirty="0" smtClean="0">
                          <a:solidFill>
                            <a:schemeClr val="bg1"/>
                          </a:solidFill>
                          <a:effectLst/>
                          <a:latin typeface="+mn-lt"/>
                        </a:rPr>
                        <a:t>December</a:t>
                      </a:r>
                      <a:endParaRPr lang="en-US" sz="1400" b="1" i="0" u="none" strike="noStrike" noProof="0" dirty="0">
                        <a:solidFill>
                          <a:schemeClr val="bg1"/>
                        </a:solidFill>
                        <a:effectLst/>
                        <a:latin typeface="Verdana"/>
                      </a:endParaRPr>
                    </a:p>
                  </a:txBody>
                  <a:tcPr marL="0" marR="36000" marT="0" marB="36000"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r>
              <a:tr h="158373">
                <a:tc>
                  <a:txBody>
                    <a:bodyPr/>
                    <a:lstStyle/>
                    <a:p>
                      <a:pPr algn="l" fontAlgn="b"/>
                      <a:endParaRPr lang="en-US" sz="900" b="0" i="0" u="none" strike="noStrike" noProof="0" dirty="0">
                        <a:solidFill>
                          <a:srgbClr val="C00000"/>
                        </a:solidFill>
                        <a:effectLst/>
                        <a:latin typeface="+mj-lt"/>
                      </a:endParaRPr>
                    </a:p>
                  </a:txBody>
                  <a:tcPr marL="0" marR="36000" marT="0" marB="36000" anchor="ctr">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900" b="0" i="0" u="none" strike="noStrike" dirty="0" smtClean="0">
                          <a:solidFill>
                            <a:srgbClr val="363636"/>
                          </a:solidFill>
                          <a:latin typeface="Calibri"/>
                        </a:rPr>
                        <a:t>Mon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Tue </a:t>
                      </a:r>
                      <a:endParaRPr lang="en-US" sz="900" b="0" i="0" u="none" strike="noStrike">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noProof="0" smtClean="0">
                          <a:solidFill>
                            <a:srgbClr val="363636"/>
                          </a:solidFill>
                          <a:latin typeface="Calibri"/>
                        </a:rPr>
                        <a:t>Wed</a:t>
                      </a:r>
                      <a:r>
                        <a:rPr lang="en-US" sz="900" b="0" i="0" u="none" strike="noStrike" smtClean="0">
                          <a:solidFill>
                            <a:srgbClr val="363636"/>
                          </a:solidFill>
                          <a:latin typeface="Calibri"/>
                        </a:rPr>
                        <a:t>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Thu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dirty="0" smtClean="0">
                          <a:solidFill>
                            <a:srgbClr val="363636"/>
                          </a:solidFill>
                          <a:latin typeface="Calibri"/>
                        </a:rPr>
                        <a:t>Fri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Sat </a:t>
                      </a:r>
                      <a:endParaRPr lang="en-US" sz="900" b="0" i="0" u="none" strike="noStrike" dirty="0">
                        <a:solidFill>
                          <a:srgbClr val="363636"/>
                        </a:solidFill>
                        <a:latin typeface="Calibri"/>
                      </a:endParaRP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Sun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fontAlgn="ctr"/>
                      <a:r>
                        <a:rPr lang="en-US" sz="1200" b="0" i="0" u="none" strike="noStrike" smtClean="0">
                          <a:solidFill>
                            <a:srgbClr val="C00000"/>
                          </a:solidFill>
                          <a:latin typeface="Calibri"/>
                        </a:rPr>
                        <a:t> </a:t>
                      </a:r>
                      <a:endParaRPr lang="en-US" sz="1200" b="0" i="0" u="none" strike="noStrike" dirty="0">
                        <a:solidFill>
                          <a:srgbClr val="C00000"/>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900" b="0" i="0" u="none" strike="noStrike" dirty="0" smtClean="0">
                          <a:solidFill>
                            <a:srgbClr val="363636"/>
                          </a:solidFill>
                          <a:latin typeface="Calibri"/>
                        </a:rPr>
                        <a:t>Mon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Tue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noProof="0" smtClean="0">
                          <a:solidFill>
                            <a:srgbClr val="363636"/>
                          </a:solidFill>
                          <a:latin typeface="Calibri"/>
                        </a:rPr>
                        <a:t>Wed</a:t>
                      </a:r>
                      <a:r>
                        <a:rPr lang="en-US" sz="900" b="0" i="0" u="none" strike="noStrike" smtClean="0">
                          <a:solidFill>
                            <a:srgbClr val="363636"/>
                          </a:solidFill>
                          <a:latin typeface="Calibri"/>
                        </a:rPr>
                        <a:t>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Thu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dirty="0" smtClean="0">
                          <a:solidFill>
                            <a:srgbClr val="363636"/>
                          </a:solidFill>
                          <a:latin typeface="Calibri"/>
                        </a:rPr>
                        <a:t>Fri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Sat </a:t>
                      </a:r>
                      <a:endParaRPr lang="en-US" sz="900" b="0" i="0" u="none" strike="noStrike" dirty="0">
                        <a:solidFill>
                          <a:srgbClr val="363636"/>
                        </a:solidFill>
                        <a:latin typeface="Calibri"/>
                      </a:endParaRP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Sun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fontAlgn="ctr"/>
                      <a:r>
                        <a:rPr lang="en-US" sz="1200" b="0" i="0" u="none" strike="noStrike" smtClean="0">
                          <a:solidFill>
                            <a:srgbClr val="C00000"/>
                          </a:solidFill>
                          <a:latin typeface="Calibri"/>
                        </a:rPr>
                        <a:t> </a:t>
                      </a:r>
                      <a:endParaRPr lang="en-US" sz="1200" b="0" i="0" u="none" strike="noStrike" dirty="0">
                        <a:solidFill>
                          <a:srgbClr val="C00000"/>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900" b="0" i="0" u="none" strike="noStrike" dirty="0" smtClean="0">
                          <a:solidFill>
                            <a:srgbClr val="363636"/>
                          </a:solidFill>
                          <a:latin typeface="Calibri"/>
                        </a:rPr>
                        <a:t>Mon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Tue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Wed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Thu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dirty="0" smtClean="0">
                          <a:solidFill>
                            <a:srgbClr val="363636"/>
                          </a:solidFill>
                          <a:latin typeface="Calibri"/>
                        </a:rPr>
                        <a:t>Fri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Sat </a:t>
                      </a:r>
                      <a:endParaRPr lang="en-US" sz="900" b="0" i="0" u="none" strike="noStrike" dirty="0">
                        <a:solidFill>
                          <a:srgbClr val="363636"/>
                        </a:solidFill>
                        <a:latin typeface="Calibri"/>
                      </a:endParaRP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900" b="0" i="0" u="none" strike="noStrike" smtClean="0">
                          <a:solidFill>
                            <a:srgbClr val="363636"/>
                          </a:solidFill>
                          <a:latin typeface="Calibri"/>
                        </a:rPr>
                        <a:t>Sun </a:t>
                      </a:r>
                      <a:endParaRPr lang="en-US" sz="900" b="0" i="0" u="none" strike="noStrike" dirty="0">
                        <a:solidFill>
                          <a:srgbClr val="363636"/>
                        </a:solidFill>
                        <a:latin typeface="Calibri"/>
                      </a:endParaRPr>
                    </a:p>
                  </a:txBody>
                  <a:tcPr marL="9525" marR="9525" marT="9525"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r>
              <a:tr h="66848">
                <a:tc>
                  <a:txBody>
                    <a:bodyPr/>
                    <a:lstStyle/>
                    <a:p>
                      <a:pPr algn="r" fontAlgn="b"/>
                      <a:r>
                        <a:rPr lang="en-US" sz="900" b="0" i="0" u="none" strike="noStrike" smtClean="0">
                          <a:solidFill>
                            <a:srgbClr val="C00000"/>
                          </a:solidFill>
                          <a:latin typeface="Calibri"/>
                        </a:rPr>
                        <a:t>40</a:t>
                      </a:r>
                      <a:endParaRPr lang="en-US" sz="900" b="0" i="0" u="none" strike="noStrike" dirty="0">
                        <a:solidFill>
                          <a:srgbClr val="C00000"/>
                        </a:solidFill>
                        <a:latin typeface="Calibri"/>
                      </a:endParaRPr>
                    </a:p>
                  </a:txBody>
                  <a:tcPr marL="9525" marR="9525" marT="9525" marB="0" anchor="b">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dirty="0" smtClean="0">
                          <a:solidFill>
                            <a:srgbClr val="000000"/>
                          </a:solidFill>
                          <a:latin typeface="Calibri"/>
                        </a:rPr>
                        <a:t> </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smtClean="0">
                          <a:solidFill>
                            <a:srgbClr val="000000"/>
                          </a:solidFill>
                          <a:latin typeface="Calibri"/>
                        </a:rPr>
                        <a:t>1</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b="0" i="0" u="none" strike="noStrike" smtClean="0">
                          <a:solidFill>
                            <a:srgbClr val="000000"/>
                          </a:solidFill>
                          <a:latin typeface="Calibri"/>
                        </a:rPr>
                        <a:t>2</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3</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4</a:t>
                      </a:r>
                      <a:endParaRPr lang="en-US" sz="1100" b="0" i="1" u="none" strike="noStrike">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5</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44</a:t>
                      </a:r>
                      <a:endParaRPr lang="en-US" sz="900" b="0" i="0" u="none" strike="noStrike">
                        <a:solidFill>
                          <a:srgbClr val="C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1" u="none" strike="noStrike" smtClean="0">
                          <a:solidFill>
                            <a:srgbClr val="7F7F7F"/>
                          </a:solidFill>
                          <a:latin typeface="Calibri"/>
                        </a:rPr>
                        <a:t>1</a:t>
                      </a:r>
                      <a:endParaRPr lang="en-US" sz="1100" b="0" i="1" u="none" strike="noStrike" dirty="0">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b="0" i="1" u="none" strike="noStrike" smtClean="0">
                          <a:solidFill>
                            <a:srgbClr val="7F7F7F"/>
                          </a:solidFill>
                          <a:latin typeface="Calibri"/>
                        </a:rPr>
                        <a:t>2</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49</a:t>
                      </a:r>
                      <a:endParaRPr lang="en-US" sz="900" b="0" i="0" u="none" strike="noStrike">
                        <a:solidFill>
                          <a:srgbClr val="C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Calibri"/>
                        </a:rPr>
                        <a:t>1</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b="0" i="0" u="none" strike="noStrike" smtClean="0">
                          <a:solidFill>
                            <a:srgbClr val="000000"/>
                          </a:solidFill>
                          <a:latin typeface="Calibri"/>
                        </a:rPr>
                        <a:t>2</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Calibri"/>
                        </a:rPr>
                        <a:t>3</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4</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Calibri"/>
                        </a:rPr>
                        <a:t>5</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6</a:t>
                      </a:r>
                      <a:endParaRPr lang="en-US" sz="1100" b="0" i="1" u="none" strike="noStrike">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7</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66848">
                <a:tc>
                  <a:txBody>
                    <a:bodyPr/>
                    <a:lstStyle/>
                    <a:p>
                      <a:pPr algn="r" fontAlgn="b"/>
                      <a:r>
                        <a:rPr lang="en-US" sz="900" b="0" i="0" u="none" strike="noStrike" smtClean="0">
                          <a:solidFill>
                            <a:srgbClr val="C00000"/>
                          </a:solidFill>
                          <a:latin typeface="Calibri"/>
                        </a:rPr>
                        <a:t>41</a:t>
                      </a:r>
                      <a:endParaRPr lang="en-US" sz="900" b="0" i="0" u="none" strike="noStrike">
                        <a:solidFill>
                          <a:srgbClr val="C00000"/>
                        </a:solidFill>
                        <a:latin typeface="Calibri"/>
                      </a:endParaRPr>
                    </a:p>
                  </a:txBody>
                  <a:tcPr marL="9525" marR="9525" marT="9525" marB="0" anchor="b">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Calibri"/>
                        </a:rPr>
                        <a:t>6</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b="0" i="0" u="none" strike="noStrike" smtClean="0">
                          <a:solidFill>
                            <a:srgbClr val="000000"/>
                          </a:solidFill>
                          <a:latin typeface="Calibri"/>
                        </a:rPr>
                        <a:t>7</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b="0" i="0" u="none" strike="noStrike" dirty="0" smtClean="0">
                          <a:solidFill>
                            <a:srgbClr val="000000"/>
                          </a:solidFill>
                          <a:latin typeface="Calibri"/>
                        </a:rPr>
                        <a:t>8</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9</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10</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11</a:t>
                      </a:r>
                      <a:endParaRPr lang="en-US" sz="1100" b="0" i="1" u="none" strike="noStrike">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12</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45</a:t>
                      </a:r>
                      <a:endParaRPr lang="en-US" sz="900" b="0" i="0" u="none" strike="noStrike">
                        <a:solidFill>
                          <a:srgbClr val="C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Calibri"/>
                        </a:rPr>
                        <a:t>3</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b="0" i="0" u="none" strike="noStrike" smtClean="0">
                          <a:solidFill>
                            <a:srgbClr val="000000"/>
                          </a:solidFill>
                          <a:latin typeface="Calibri"/>
                        </a:rPr>
                        <a:t>4</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b="0" i="0" u="none" strike="noStrike" smtClean="0">
                          <a:solidFill>
                            <a:srgbClr val="000000"/>
                          </a:solidFill>
                          <a:latin typeface="Calibri"/>
                        </a:rPr>
                        <a:t>5</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b="0" i="0" u="none" strike="noStrike" smtClean="0">
                          <a:solidFill>
                            <a:srgbClr val="000000"/>
                          </a:solidFill>
                          <a:latin typeface="Calibri"/>
                        </a:rPr>
                        <a:t>6</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b="0" i="0" u="none" strike="noStrike" smtClean="0">
                          <a:solidFill>
                            <a:srgbClr val="000000"/>
                          </a:solidFill>
                          <a:latin typeface="Calibri"/>
                        </a:rPr>
                        <a:t>7</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b="0" i="1" u="none" strike="noStrike" smtClean="0">
                          <a:solidFill>
                            <a:srgbClr val="7F7F7F"/>
                          </a:solidFill>
                          <a:latin typeface="Calibri"/>
                        </a:rPr>
                        <a:t>8</a:t>
                      </a:r>
                      <a:endParaRPr lang="en-US" sz="1100" b="0" i="1" u="none" strike="noStrike">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9</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50</a:t>
                      </a:r>
                      <a:endParaRPr lang="en-US" sz="900" b="0" i="0" u="none" strike="noStrike">
                        <a:solidFill>
                          <a:srgbClr val="C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Calibri"/>
                        </a:rPr>
                        <a:t>8</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9</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Calibri"/>
                        </a:rPr>
                        <a:t>10</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Calibri"/>
                        </a:rPr>
                        <a:t>11</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12</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13</a:t>
                      </a:r>
                      <a:endParaRPr lang="en-US" sz="1100" b="0" i="1" u="none" strike="noStrike" dirty="0">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14</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47346">
                <a:tc>
                  <a:txBody>
                    <a:bodyPr/>
                    <a:lstStyle/>
                    <a:p>
                      <a:pPr algn="r" fontAlgn="b"/>
                      <a:r>
                        <a:rPr lang="en-US" sz="900" b="0" i="0" u="none" strike="noStrike" smtClean="0">
                          <a:solidFill>
                            <a:srgbClr val="C00000"/>
                          </a:solidFill>
                          <a:latin typeface="Calibri"/>
                        </a:rPr>
                        <a:t>42</a:t>
                      </a:r>
                      <a:endParaRPr lang="en-US" sz="900" b="0" i="0" u="none" strike="noStrike">
                        <a:solidFill>
                          <a:srgbClr val="C00000"/>
                        </a:solidFill>
                        <a:latin typeface="Calibri"/>
                      </a:endParaRPr>
                    </a:p>
                  </a:txBody>
                  <a:tcPr marL="9525" marR="9525" marT="9525" marB="0" anchor="b">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Calibri"/>
                        </a:rPr>
                        <a:t>13</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14</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15</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Calibri"/>
                        </a:rPr>
                        <a:t>16</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Calibri"/>
                        </a:rPr>
                        <a:t>17</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18</a:t>
                      </a:r>
                      <a:endParaRPr lang="en-US" sz="1100" b="0" i="1" u="none" strike="noStrike">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19</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46</a:t>
                      </a:r>
                      <a:endParaRPr lang="en-US" sz="900" b="0" i="0" u="none" strike="noStrike">
                        <a:solidFill>
                          <a:srgbClr val="C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Calibri"/>
                        </a:rPr>
                        <a:t>10</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11</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12</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13</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14</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15</a:t>
                      </a:r>
                      <a:endParaRPr lang="en-US" sz="1100" b="0" i="1" u="none" strike="noStrike" dirty="0">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16</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51</a:t>
                      </a:r>
                      <a:endParaRPr lang="en-US" sz="900" b="0" i="0" u="none" strike="noStrike">
                        <a:solidFill>
                          <a:srgbClr val="C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Calibri"/>
                        </a:rPr>
                        <a:t>15</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16</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17</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Calibri"/>
                        </a:rPr>
                        <a:t>18</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Calibri"/>
                        </a:rPr>
                        <a:t>19</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20</a:t>
                      </a:r>
                      <a:endParaRPr lang="en-US" sz="1100" b="0" i="1" u="none" strike="noStrike" dirty="0">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21</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47346">
                <a:tc>
                  <a:txBody>
                    <a:bodyPr/>
                    <a:lstStyle/>
                    <a:p>
                      <a:pPr algn="r" fontAlgn="b"/>
                      <a:r>
                        <a:rPr lang="en-US" sz="900" b="0" i="0" u="none" strike="noStrike" smtClean="0">
                          <a:solidFill>
                            <a:srgbClr val="C00000"/>
                          </a:solidFill>
                          <a:latin typeface="Calibri"/>
                        </a:rPr>
                        <a:t>43</a:t>
                      </a:r>
                      <a:endParaRPr lang="en-US" sz="900" b="0" i="0" u="none" strike="noStrike">
                        <a:solidFill>
                          <a:srgbClr val="C00000"/>
                        </a:solidFill>
                        <a:latin typeface="Calibri"/>
                      </a:endParaRPr>
                    </a:p>
                  </a:txBody>
                  <a:tcPr marL="9525" marR="9525" marT="9525" marB="0" anchor="b">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Calibri"/>
                        </a:rPr>
                        <a:t>20</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21</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22</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Calibri"/>
                        </a:rPr>
                        <a:t>23</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Calibri"/>
                        </a:rPr>
                        <a:t>24</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25</a:t>
                      </a:r>
                      <a:endParaRPr lang="en-US" sz="1100" b="0" i="1" u="none" strike="noStrike" dirty="0">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26</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47</a:t>
                      </a:r>
                      <a:endParaRPr lang="en-US" sz="900" b="0" i="0" u="none" strike="noStrike">
                        <a:solidFill>
                          <a:srgbClr val="C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Calibri"/>
                        </a:rPr>
                        <a:t>17</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18</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19</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20</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21</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22</a:t>
                      </a:r>
                      <a:endParaRPr lang="en-US" sz="1100" b="0" i="1" u="none" strike="noStrike" dirty="0">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23</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52</a:t>
                      </a:r>
                      <a:endParaRPr lang="en-US" sz="900" b="0" i="0" u="none" strike="noStrike">
                        <a:solidFill>
                          <a:srgbClr val="C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Calibri"/>
                        </a:rPr>
                        <a:t>22</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23</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24</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25</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dirty="0" smtClean="0">
                          <a:solidFill>
                            <a:srgbClr val="000000"/>
                          </a:solidFill>
                          <a:latin typeface="Calibri"/>
                        </a:rPr>
                        <a:t>26</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27</a:t>
                      </a:r>
                      <a:endParaRPr lang="en-US" sz="1100" b="0" i="1" u="none" strike="noStrike" dirty="0">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smtClean="0">
                          <a:solidFill>
                            <a:srgbClr val="7F7F7F"/>
                          </a:solidFill>
                          <a:latin typeface="Calibri"/>
                        </a:rPr>
                        <a:t>28</a:t>
                      </a:r>
                      <a:endParaRPr lang="en-US" sz="1100" b="0" i="1" u="none" strike="noStrike">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47346">
                <a:tc>
                  <a:txBody>
                    <a:bodyPr/>
                    <a:lstStyle/>
                    <a:p>
                      <a:pPr algn="r" fontAlgn="b"/>
                      <a:r>
                        <a:rPr lang="en-US" sz="900" b="0" i="0" u="none" strike="noStrike" smtClean="0">
                          <a:solidFill>
                            <a:srgbClr val="C00000"/>
                          </a:solidFill>
                          <a:latin typeface="Calibri"/>
                        </a:rPr>
                        <a:t>44</a:t>
                      </a:r>
                      <a:endParaRPr lang="en-US" sz="900" b="0" i="0" u="none" strike="noStrike">
                        <a:solidFill>
                          <a:srgbClr val="C00000"/>
                        </a:solidFill>
                        <a:latin typeface="Calibri"/>
                      </a:endParaRPr>
                    </a:p>
                  </a:txBody>
                  <a:tcPr marL="9525" marR="9525" marT="9525" marB="0" anchor="b">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Calibri"/>
                        </a:rPr>
                        <a:t>27</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28</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29</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30</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31</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 </a:t>
                      </a:r>
                      <a:endParaRPr lang="en-US" sz="1100" b="0" i="1" u="none" strike="noStrike" dirty="0">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fontAlgn="b"/>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r" fontAlgn="b"/>
                      <a:r>
                        <a:rPr lang="en-US" sz="900" b="0" i="0" u="none" strike="noStrike" smtClean="0">
                          <a:solidFill>
                            <a:srgbClr val="C00000"/>
                          </a:solidFill>
                          <a:latin typeface="Calibri"/>
                        </a:rPr>
                        <a:t>48</a:t>
                      </a:r>
                      <a:endParaRPr lang="en-US" sz="900" b="0" i="0" u="none" strike="noStrike">
                        <a:solidFill>
                          <a:srgbClr val="C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Calibri"/>
                        </a:rPr>
                        <a:t>24</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25</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26</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27</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28</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29</a:t>
                      </a:r>
                      <a:endParaRPr lang="en-US" sz="1100" b="0" i="1" u="none" strike="noStrike" dirty="0">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1" u="none" strike="noStrike" dirty="0" smtClean="0">
                          <a:solidFill>
                            <a:srgbClr val="7F7F7F"/>
                          </a:solidFill>
                          <a:latin typeface="Calibri"/>
                        </a:rPr>
                        <a:t>30</a:t>
                      </a:r>
                      <a:endParaRPr lang="en-US" sz="1100" b="0" i="1" u="none" strike="noStrike" dirty="0">
                        <a:solidFill>
                          <a:srgbClr val="7F7F7F"/>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b="0" i="0" u="none" strike="noStrike" smtClean="0">
                          <a:solidFill>
                            <a:srgbClr val="C00000"/>
                          </a:solidFill>
                          <a:latin typeface="Calibri"/>
                        </a:rPr>
                        <a:t>1</a:t>
                      </a:r>
                      <a:endParaRPr lang="en-US" sz="900" b="0" i="0" u="none" strike="noStrike">
                        <a:solidFill>
                          <a:srgbClr val="C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noFill/>
                  </a:tcPr>
                </a:tc>
                <a:tc>
                  <a:txBody>
                    <a:bodyPr/>
                    <a:lstStyle/>
                    <a:p>
                      <a:pPr algn="ctr" fontAlgn="b"/>
                      <a:r>
                        <a:rPr lang="en-US" sz="1100" b="0" i="0" u="none" strike="noStrike" smtClean="0">
                          <a:solidFill>
                            <a:srgbClr val="000000"/>
                          </a:solidFill>
                          <a:latin typeface="Calibri"/>
                        </a:rPr>
                        <a:t>29</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30</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31</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b="0" i="0" u="none" strike="noStrike" smtClean="0">
                          <a:solidFill>
                            <a:srgbClr val="000000"/>
                          </a:solidFill>
                          <a:latin typeface="Calibri"/>
                        </a:rPr>
                        <a:t> </a:t>
                      </a:r>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ctr" fontAlgn="b"/>
                      <a:r>
                        <a:rPr lang="en-US" sz="1100" b="0" i="1" u="none" strike="noStrike" dirty="0" smtClean="0">
                          <a:solidFill>
                            <a:srgbClr val="7F7F7F"/>
                          </a:solidFill>
                          <a:latin typeface="Calibri"/>
                        </a:rPr>
                        <a:t> </a:t>
                      </a:r>
                      <a:endParaRPr lang="en-US" sz="1100" b="0" i="1" u="none" strike="noStrike" dirty="0">
                        <a:solidFill>
                          <a:srgbClr val="7F7F7F"/>
                        </a:solidFill>
                        <a:latin typeface="Calibri"/>
                      </a:endParaRPr>
                    </a:p>
                  </a:txBody>
                  <a:tcPr marL="9525" marR="9525" marT="9525" marB="0" anchor="b">
                    <a:lnL w="3175" cap="flat" cmpd="sng" algn="ctr">
                      <a:solidFill>
                        <a:schemeClr val="tx1">
                          <a:lumMod val="65000"/>
                          <a:lumOff val="3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fontAlgn="b"/>
                      <a:endParaRPr lang="en-US" sz="1100" b="0" i="0" u="none" strike="noStrike" dirty="0">
                        <a:solidFill>
                          <a:srgbClr val="000000"/>
                        </a:solidFill>
                        <a:latin typeface="Calibri"/>
                      </a:endParaRPr>
                    </a:p>
                  </a:txBody>
                  <a:tcPr marL="9525" marR="9525" marT="9525" marB="0" anchor="b">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r>
            </a:tbl>
          </a:graphicData>
        </a:graphic>
      </p:graphicFrame>
    </p:spTree>
    <p:extLst>
      <p:ext uri="{BB962C8B-B14F-4D97-AF65-F5344CB8AC3E}">
        <p14:creationId xmlns="" xmlns:p14="http://schemas.microsoft.com/office/powerpoint/2010/main" val="6654524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620688" y="179512"/>
            <a:ext cx="5832648" cy="677424"/>
          </a:xfrm>
          <a:noFill/>
          <a:ln>
            <a:solidFill>
              <a:srgbClr val="E0E0E0"/>
            </a:solidFill>
          </a:ln>
        </p:spPr>
        <p:txBody>
          <a:bodyPr>
            <a:noAutofit/>
          </a:bodyPr>
          <a:lstStyle/>
          <a:p>
            <a:r>
              <a:rPr lang="en-US" sz="4000" b="1" dirty="0" smtClean="0">
                <a:solidFill>
                  <a:srgbClr val="363636"/>
                </a:solidFill>
                <a:latin typeface="Helvetica" pitchFamily="2" charset="0"/>
                <a:ea typeface="Helvetica" pitchFamily="2" charset="0"/>
                <a:cs typeface="Helvetica" pitchFamily="2" charset="0"/>
              </a:rPr>
              <a:t>2014</a:t>
            </a:r>
            <a:endParaRPr lang="en-US" sz="4000" b="1" dirty="0">
              <a:solidFill>
                <a:srgbClr val="363636"/>
              </a:solidFill>
              <a:latin typeface="Helvetica" pitchFamily="2" charset="0"/>
              <a:ea typeface="Helvetica" pitchFamily="2" charset="0"/>
              <a:cs typeface="Helvetica" pitchFamily="2" charset="0"/>
            </a:endParaRPr>
          </a:p>
        </p:txBody>
      </p:sp>
      <p:graphicFrame>
        <p:nvGraphicFramePr>
          <p:cNvPr id="5" name="Tableau 4"/>
          <p:cNvGraphicFramePr>
            <a:graphicFrameLocks noGrp="1"/>
          </p:cNvGraphicFramePr>
          <p:nvPr>
            <p:extLst>
              <p:ext uri="{D42A27DB-BD31-4B8C-83A1-F6EECF244321}">
                <p14:modId xmlns="" xmlns:p14="http://schemas.microsoft.com/office/powerpoint/2010/main" val="666891439"/>
              </p:ext>
            </p:extLst>
          </p:nvPr>
        </p:nvGraphicFramePr>
        <p:xfrm>
          <a:off x="381000" y="1187624"/>
          <a:ext cx="6096000" cy="6307837"/>
        </p:xfrm>
        <a:graphic>
          <a:graphicData uri="http://schemas.openxmlformats.org/drawingml/2006/table">
            <a:tbl>
              <a:tblPr>
                <a:tableStyleId>{5C22544A-7EE6-4342-B048-85BDC9FD1C3A}</a:tableStyleId>
              </a:tblPr>
              <a:tblGrid>
                <a:gridCol w="257215"/>
                <a:gridCol w="250785"/>
                <a:gridCol w="250785"/>
                <a:gridCol w="250785"/>
                <a:gridCol w="250785"/>
                <a:gridCol w="257215"/>
                <a:gridCol w="257215"/>
                <a:gridCol w="257215"/>
                <a:gridCol w="257215"/>
                <a:gridCol w="250785"/>
                <a:gridCol w="250785"/>
                <a:gridCol w="250785"/>
                <a:gridCol w="250785"/>
                <a:gridCol w="257215"/>
                <a:gridCol w="257215"/>
                <a:gridCol w="257215"/>
                <a:gridCol w="257215"/>
                <a:gridCol w="250785"/>
                <a:gridCol w="250785"/>
                <a:gridCol w="250785"/>
                <a:gridCol w="250785"/>
                <a:gridCol w="257215"/>
                <a:gridCol w="257215"/>
                <a:gridCol w="257215"/>
              </a:tblGrid>
              <a:tr h="206475">
                <a:tc>
                  <a:txBody>
                    <a:bodyPr/>
                    <a:lstStyle/>
                    <a:p>
                      <a:pPr algn="l" fontAlgn="b"/>
                      <a:endParaRPr lang="en-US" sz="1400" b="0" i="0" u="none" strike="noStrike" noProof="0" dirty="0">
                        <a:solidFill>
                          <a:srgbClr val="C00000"/>
                        </a:solidFill>
                        <a:effectLst/>
                        <a:latin typeface="Arial"/>
                      </a:endParaRPr>
                    </a:p>
                  </a:txBody>
                  <a:tcPr marL="0" marR="0" marT="0" marB="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chemeClr val="tx1">
                              <a:lumMod val="95000"/>
                              <a:lumOff val="5000"/>
                            </a:schemeClr>
                          </a:solidFill>
                          <a:effectLst/>
                        </a:rPr>
                        <a:t>January</a:t>
                      </a:r>
                      <a:endParaRPr lang="en-US" sz="1400" b="1" i="0" u="none" strike="noStrike" noProof="0" dirty="0">
                        <a:solidFill>
                          <a:schemeClr val="tx1">
                            <a:lumMod val="95000"/>
                            <a:lumOff val="5000"/>
                          </a:schemeClr>
                        </a:solidFill>
                        <a:effectLst/>
                        <a:latin typeface="Verdana"/>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a:txBody>
                    <a:bodyPr/>
                    <a:lstStyle/>
                    <a:p>
                      <a:pPr algn="ctr" fontAlgn="b"/>
                      <a:endParaRPr lang="en-US" sz="1400" b="1" i="0" u="none" strike="noStrike" noProof="0" dirty="0">
                        <a:solidFill>
                          <a:schemeClr val="tx1">
                            <a:lumMod val="95000"/>
                            <a:lumOff val="5000"/>
                          </a:schemeClr>
                        </a:solidFill>
                        <a:effectLst/>
                        <a:latin typeface="Arial"/>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chemeClr val="tx1">
                              <a:lumMod val="95000"/>
                              <a:lumOff val="5000"/>
                            </a:schemeClr>
                          </a:solidFill>
                          <a:effectLst/>
                        </a:rPr>
                        <a:t>February</a:t>
                      </a:r>
                      <a:endParaRPr lang="en-US" sz="1400" b="1" i="0" u="none" strike="noStrike" noProof="0" dirty="0">
                        <a:solidFill>
                          <a:schemeClr val="tx1">
                            <a:lumMod val="95000"/>
                            <a:lumOff val="5000"/>
                          </a:schemeClr>
                        </a:solidFill>
                        <a:effectLst/>
                        <a:latin typeface="Verdana"/>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1400" b="1" i="0" u="none" strike="noStrike" noProof="0" dirty="0">
                        <a:solidFill>
                          <a:schemeClr val="tx1">
                            <a:lumMod val="95000"/>
                            <a:lumOff val="5000"/>
                          </a:schemeClr>
                        </a:solidFill>
                        <a:effectLst/>
                        <a:latin typeface="Arial"/>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chemeClr val="tx1">
                              <a:lumMod val="95000"/>
                              <a:lumOff val="5000"/>
                            </a:schemeClr>
                          </a:solidFill>
                          <a:effectLst/>
                        </a:rPr>
                        <a:t>March </a:t>
                      </a:r>
                      <a:endParaRPr lang="en-US" sz="1400" b="1" i="0" u="none" strike="noStrike" noProof="0" dirty="0">
                        <a:solidFill>
                          <a:schemeClr val="tx1">
                            <a:lumMod val="95000"/>
                            <a:lumOff val="5000"/>
                          </a:schemeClr>
                        </a:solidFill>
                        <a:effectLst/>
                        <a:latin typeface="Verdana"/>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r>
              <a:tr h="184421">
                <a:tc>
                  <a:txBody>
                    <a:bodyPr/>
                    <a:lstStyle/>
                    <a:p>
                      <a:pPr algn="l" fontAlgn="ctr"/>
                      <a:r>
                        <a:rPr lang="en-US" sz="1200" b="0" i="0" u="none" strike="noStrike" smtClean="0">
                          <a:solidFill>
                            <a:srgbClr val="C00000"/>
                          </a:solidFill>
                          <a:latin typeface="Arial"/>
                        </a:rPr>
                        <a:t> </a:t>
                      </a:r>
                      <a:endParaRPr lang="en-US" sz="1200" b="0" i="0" u="none" strike="noStrike" dirty="0">
                        <a:solidFill>
                          <a:srgbClr val="C00000"/>
                        </a:solidFill>
                        <a:latin typeface="Arial"/>
                      </a:endParaRPr>
                    </a:p>
                  </a:txBody>
                  <a:tcPr marL="9525" marR="9525" marT="9525" marB="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b="0" i="0" u="none" strike="noStrike" dirty="0" smtClean="0">
                          <a:solidFill>
                            <a:srgbClr val="363636"/>
                          </a:solidFill>
                          <a:latin typeface="Calibri"/>
                        </a:rPr>
                        <a:t>Mon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Tue </a:t>
                      </a:r>
                      <a:endParaRPr lang="en-US" sz="900" b="0" i="0" u="none" strike="noStrike">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Wed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Thu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smtClean="0">
                          <a:solidFill>
                            <a:srgbClr val="363636"/>
                          </a:solidFill>
                          <a:latin typeface="Calibri"/>
                        </a:rPr>
                        <a:t>Fri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Sat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Sun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en-US" sz="1200" b="0" i="0" u="none" strike="noStrike" smtClean="0">
                          <a:solidFill>
                            <a:srgbClr val="C00000"/>
                          </a:solidFill>
                          <a:latin typeface="Calibri"/>
                        </a:rPr>
                        <a:t> </a:t>
                      </a:r>
                      <a:endParaRPr lang="en-US" sz="1200" b="0" i="0" u="none" strike="noStrike" dirty="0">
                        <a:solidFill>
                          <a:srgbClr val="C00000"/>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b="0" i="0" u="none" strike="noStrike" dirty="0" smtClean="0">
                          <a:solidFill>
                            <a:srgbClr val="363636"/>
                          </a:solidFill>
                          <a:latin typeface="Calibri"/>
                        </a:rPr>
                        <a:t>Mon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Tue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Wed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Thu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smtClean="0">
                          <a:solidFill>
                            <a:srgbClr val="363636"/>
                          </a:solidFill>
                          <a:latin typeface="Calibri"/>
                        </a:rPr>
                        <a:t>Fri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Sat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Sun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en-US" sz="1200" b="0" i="0" u="none" strike="noStrike" smtClean="0">
                          <a:solidFill>
                            <a:srgbClr val="C00000"/>
                          </a:solidFill>
                          <a:latin typeface="Calibri"/>
                        </a:rPr>
                        <a:t> </a:t>
                      </a:r>
                      <a:endParaRPr lang="en-US" sz="1200" b="0" i="0" u="none" strike="noStrike" dirty="0">
                        <a:solidFill>
                          <a:srgbClr val="C00000"/>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b="0" i="0" u="none" strike="noStrike" dirty="0" smtClean="0">
                          <a:solidFill>
                            <a:srgbClr val="363636"/>
                          </a:solidFill>
                          <a:latin typeface="Calibri"/>
                        </a:rPr>
                        <a:t>Mon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Tue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Wed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Thu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smtClean="0">
                          <a:solidFill>
                            <a:srgbClr val="363636"/>
                          </a:solidFill>
                          <a:latin typeface="Calibri"/>
                        </a:rPr>
                        <a:t>Fri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Sat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Sun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60370">
                <a:tc>
                  <a:txBody>
                    <a:bodyPr/>
                    <a:lstStyle/>
                    <a:p>
                      <a:pPr algn="r" fontAlgn="b"/>
                      <a:r>
                        <a:rPr lang="en-US" sz="900" b="0" i="0" u="none" strike="noStrike" smtClean="0">
                          <a:solidFill>
                            <a:srgbClr val="C00000"/>
                          </a:solidFill>
                          <a:latin typeface="Calibri"/>
                        </a:rPr>
                        <a:t>1</a:t>
                      </a:r>
                      <a:endParaRPr lang="en-US" sz="900" b="0" i="0" u="none" strike="noStrike" dirty="0">
                        <a:solidFill>
                          <a:srgbClr val="C00000"/>
                        </a:solidFill>
                        <a:latin typeface="Calibri"/>
                      </a:endParaRPr>
                    </a:p>
                  </a:txBody>
                  <a:tcPr marL="9525" marR="9525" marT="9525" marB="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mj-lt"/>
                        </a:rPr>
                        <a:t> </a:t>
                      </a:r>
                      <a:endParaRPr lang="en-US" sz="1100" b="0" i="0" u="none" strike="noStrike" dirty="0">
                        <a:solidFill>
                          <a:srgbClr val="000000"/>
                        </a:solidFill>
                        <a:latin typeface="+mj-lt"/>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mj-lt"/>
                        </a:rPr>
                        <a:t> </a:t>
                      </a:r>
                      <a:endParaRPr lang="en-US" sz="1100" b="0" i="0" u="none" strike="noStrike">
                        <a:solidFill>
                          <a:srgbClr val="000000"/>
                        </a:solidFill>
                        <a:latin typeface="+mj-lt"/>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mj-lt"/>
                        </a:rPr>
                        <a:t>1</a:t>
                      </a:r>
                      <a:endParaRPr lang="en-US" sz="1100" b="0" i="0" u="none" strike="noStrike" dirty="0">
                        <a:solidFill>
                          <a:srgbClr val="000000"/>
                        </a:solidFill>
                        <a:latin typeface="+mj-lt"/>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mj-lt"/>
                        </a:rPr>
                        <a:t>2</a:t>
                      </a:r>
                      <a:endParaRPr lang="en-US" sz="1100" b="0" i="0" u="none" strike="noStrike" dirty="0">
                        <a:solidFill>
                          <a:srgbClr val="000000"/>
                        </a:solidFill>
                        <a:latin typeface="+mj-lt"/>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mj-lt"/>
                        </a:rPr>
                        <a:t>3</a:t>
                      </a:r>
                      <a:endParaRPr lang="en-US" sz="1100" b="0" i="0" u="none" strike="noStrike" dirty="0">
                        <a:solidFill>
                          <a:srgbClr val="000000"/>
                        </a:solidFill>
                        <a:latin typeface="+mj-lt"/>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4</a:t>
                      </a:r>
                      <a:endParaRPr lang="en-US" sz="1100" b="0" i="1" u="none" strike="noStrike" dirty="0">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5</a:t>
                      </a:r>
                      <a:endParaRPr lang="en-US" sz="1100" b="0" i="1" u="none" strike="noStrike">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5</a:t>
                      </a:r>
                      <a:endParaRPr lang="en-US" sz="900" b="0" i="0" u="none" strike="noStrike">
                        <a:solidFill>
                          <a:srgbClr val="C00000"/>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kern="1200" dirty="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dirty="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1</a:t>
                      </a:r>
                      <a:endParaRPr lang="en-US" sz="1100" b="0" i="1" u="none" strike="noStrike" dirty="0">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2</a:t>
                      </a:r>
                      <a:endParaRPr lang="en-US" sz="1100" b="0" i="1" u="none" strike="noStrike">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9</a:t>
                      </a:r>
                      <a:endParaRPr lang="en-US" sz="900" b="0" i="0" u="none" strike="noStrike">
                        <a:solidFill>
                          <a:srgbClr val="C00000"/>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dirty="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1</a:t>
                      </a:r>
                      <a:endParaRPr lang="en-US" sz="1100" b="0" i="1" u="none" strike="noStrike" dirty="0">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2</a:t>
                      </a:r>
                      <a:endParaRPr lang="en-US" sz="1100" b="0" i="1" u="none" strike="noStrike">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60370">
                <a:tc>
                  <a:txBody>
                    <a:bodyPr/>
                    <a:lstStyle/>
                    <a:p>
                      <a:pPr algn="r" fontAlgn="b"/>
                      <a:r>
                        <a:rPr lang="en-US" sz="900" b="0" i="0" u="none" strike="noStrike" smtClean="0">
                          <a:solidFill>
                            <a:srgbClr val="C00000"/>
                          </a:solidFill>
                          <a:latin typeface="Calibri"/>
                        </a:rPr>
                        <a:t>2</a:t>
                      </a:r>
                      <a:endParaRPr lang="en-US" sz="900" b="0" i="0" u="none" strike="noStrike">
                        <a:solidFill>
                          <a:srgbClr val="C00000"/>
                        </a:solidFill>
                        <a:latin typeface="Calibri"/>
                      </a:endParaRPr>
                    </a:p>
                  </a:txBody>
                  <a:tcPr marL="9525" marR="9525" marT="9525" marB="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mj-lt"/>
                        </a:rPr>
                        <a:t>6</a:t>
                      </a:r>
                      <a:endParaRPr lang="en-US" sz="1100" b="0" i="0" u="none" strike="noStrike">
                        <a:solidFill>
                          <a:srgbClr val="000000"/>
                        </a:solidFill>
                        <a:latin typeface="+mj-lt"/>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mj-lt"/>
                        </a:rPr>
                        <a:t>7</a:t>
                      </a:r>
                      <a:endParaRPr lang="en-US" sz="1100" b="0" i="0" u="none" strike="noStrike" dirty="0">
                        <a:solidFill>
                          <a:srgbClr val="000000"/>
                        </a:solidFill>
                        <a:latin typeface="+mj-lt"/>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mj-lt"/>
                        </a:rPr>
                        <a:t>8</a:t>
                      </a:r>
                      <a:endParaRPr lang="en-US" sz="1100" b="0" i="0" u="none" strike="noStrike" dirty="0">
                        <a:solidFill>
                          <a:srgbClr val="000000"/>
                        </a:solidFill>
                        <a:latin typeface="+mj-lt"/>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mj-lt"/>
                        </a:rPr>
                        <a:t>9</a:t>
                      </a:r>
                      <a:endParaRPr lang="en-US" sz="1100" b="0" i="0" u="none" strike="noStrike" dirty="0">
                        <a:solidFill>
                          <a:srgbClr val="000000"/>
                        </a:solidFill>
                        <a:latin typeface="+mj-lt"/>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mj-lt"/>
                        </a:rPr>
                        <a:t>10</a:t>
                      </a:r>
                      <a:endParaRPr lang="en-US" sz="1100" b="0" i="0" u="none" strike="noStrike" dirty="0">
                        <a:solidFill>
                          <a:srgbClr val="000000"/>
                        </a:solidFill>
                        <a:latin typeface="+mj-lt"/>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11</a:t>
                      </a:r>
                      <a:endParaRPr lang="en-US" sz="1100" b="0" i="1" u="none" strike="noStrike" dirty="0">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12</a:t>
                      </a:r>
                      <a:endParaRPr lang="en-US" sz="1100" b="0" i="1" u="none" strike="noStrike">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6</a:t>
                      </a:r>
                      <a:endParaRPr lang="en-US" sz="900" b="0" i="0" u="none" strike="noStrike">
                        <a:solidFill>
                          <a:srgbClr val="C00000"/>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3</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dirty="0" smtClean="0">
                          <a:solidFill>
                            <a:srgbClr val="000000"/>
                          </a:solidFill>
                          <a:latin typeface="+mj-lt"/>
                          <a:ea typeface="+mn-ea"/>
                          <a:cs typeface="+mn-cs"/>
                        </a:rPr>
                        <a:t>4</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dirty="0" smtClean="0">
                          <a:solidFill>
                            <a:srgbClr val="000000"/>
                          </a:solidFill>
                          <a:latin typeface="+mj-lt"/>
                          <a:ea typeface="+mn-ea"/>
                          <a:cs typeface="+mn-cs"/>
                        </a:rPr>
                        <a:t>5</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6</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dirty="0" smtClean="0">
                          <a:solidFill>
                            <a:srgbClr val="000000"/>
                          </a:solidFill>
                          <a:latin typeface="+mj-lt"/>
                          <a:ea typeface="+mn-ea"/>
                          <a:cs typeface="+mn-cs"/>
                        </a:rPr>
                        <a:t>7</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8</a:t>
                      </a:r>
                      <a:endParaRPr lang="en-US" sz="1100" b="0" i="1" u="none" strike="noStrike" dirty="0">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9</a:t>
                      </a:r>
                      <a:endParaRPr lang="en-US" sz="1100" b="0" i="1" u="none" strike="noStrike">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10</a:t>
                      </a:r>
                      <a:endParaRPr lang="en-US" sz="900" b="0" i="0" u="none" strike="noStrike">
                        <a:solidFill>
                          <a:srgbClr val="C00000"/>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3</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dirty="0" smtClean="0">
                          <a:solidFill>
                            <a:srgbClr val="000000"/>
                          </a:solidFill>
                          <a:latin typeface="+mj-lt"/>
                          <a:ea typeface="+mn-ea"/>
                          <a:cs typeface="+mn-cs"/>
                        </a:rPr>
                        <a:t>4</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5</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6</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7</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8</a:t>
                      </a:r>
                      <a:endParaRPr lang="en-US" sz="1100" b="0" i="1" u="none" strike="noStrike" dirty="0">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9</a:t>
                      </a:r>
                      <a:endParaRPr lang="en-US" sz="1100" b="0" i="1" u="none" strike="noStrike">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60370">
                <a:tc>
                  <a:txBody>
                    <a:bodyPr/>
                    <a:lstStyle/>
                    <a:p>
                      <a:pPr algn="r" fontAlgn="b"/>
                      <a:r>
                        <a:rPr lang="en-US" sz="900" b="0" i="0" u="none" strike="noStrike" smtClean="0">
                          <a:solidFill>
                            <a:srgbClr val="C00000"/>
                          </a:solidFill>
                          <a:latin typeface="Calibri"/>
                        </a:rPr>
                        <a:t>3</a:t>
                      </a:r>
                      <a:endParaRPr lang="en-US" sz="900" b="0" i="0" u="none" strike="noStrike">
                        <a:solidFill>
                          <a:srgbClr val="C00000"/>
                        </a:solidFill>
                        <a:latin typeface="Calibri"/>
                      </a:endParaRPr>
                    </a:p>
                  </a:txBody>
                  <a:tcPr marL="9525" marR="9525" marT="9525" marB="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mj-lt"/>
                        </a:rPr>
                        <a:t>13</a:t>
                      </a:r>
                      <a:endParaRPr lang="en-US" sz="1100" b="0" i="0" u="none" strike="noStrike">
                        <a:solidFill>
                          <a:srgbClr val="000000"/>
                        </a:solidFill>
                        <a:latin typeface="+mj-lt"/>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mj-lt"/>
                        </a:rPr>
                        <a:t>14</a:t>
                      </a:r>
                      <a:endParaRPr lang="en-US" sz="1100" b="0" i="0" u="none" strike="noStrike">
                        <a:solidFill>
                          <a:srgbClr val="000000"/>
                        </a:solidFill>
                        <a:latin typeface="+mj-lt"/>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mj-lt"/>
                        </a:rPr>
                        <a:t>15</a:t>
                      </a:r>
                      <a:endParaRPr lang="en-US" sz="1100" b="0" i="0" u="none" strike="noStrike" dirty="0">
                        <a:solidFill>
                          <a:srgbClr val="000000"/>
                        </a:solidFill>
                        <a:latin typeface="+mj-lt"/>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mj-lt"/>
                        </a:rPr>
                        <a:t>16</a:t>
                      </a:r>
                      <a:endParaRPr lang="en-US" sz="1100" b="0" i="0" u="none" strike="noStrike" dirty="0">
                        <a:solidFill>
                          <a:srgbClr val="000000"/>
                        </a:solidFill>
                        <a:latin typeface="+mj-lt"/>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mj-lt"/>
                        </a:rPr>
                        <a:t>17</a:t>
                      </a:r>
                      <a:endParaRPr lang="en-US" sz="1100" b="0" i="0" u="none" strike="noStrike" dirty="0">
                        <a:solidFill>
                          <a:srgbClr val="000000"/>
                        </a:solidFill>
                        <a:latin typeface="+mj-lt"/>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18</a:t>
                      </a:r>
                      <a:endParaRPr lang="en-US" sz="1100" b="0" i="1" u="none" strike="noStrike" dirty="0">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19</a:t>
                      </a:r>
                      <a:endParaRPr lang="en-US" sz="1100" b="0" i="1" u="none" strike="noStrike">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7</a:t>
                      </a:r>
                      <a:endParaRPr lang="en-US" sz="900" b="0" i="0" u="none" strike="noStrike">
                        <a:solidFill>
                          <a:srgbClr val="C00000"/>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10</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11</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dirty="0" smtClean="0">
                          <a:solidFill>
                            <a:srgbClr val="000000"/>
                          </a:solidFill>
                          <a:latin typeface="+mj-lt"/>
                          <a:ea typeface="+mn-ea"/>
                          <a:cs typeface="+mn-cs"/>
                        </a:rPr>
                        <a:t>12</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dirty="0" smtClean="0">
                          <a:solidFill>
                            <a:srgbClr val="000000"/>
                          </a:solidFill>
                          <a:latin typeface="+mj-lt"/>
                          <a:ea typeface="+mn-ea"/>
                          <a:cs typeface="+mn-cs"/>
                        </a:rPr>
                        <a:t>13</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dirty="0" smtClean="0">
                          <a:solidFill>
                            <a:srgbClr val="000000"/>
                          </a:solidFill>
                          <a:latin typeface="+mj-lt"/>
                          <a:ea typeface="+mn-ea"/>
                          <a:cs typeface="+mn-cs"/>
                        </a:rPr>
                        <a:t>14</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15</a:t>
                      </a:r>
                      <a:endParaRPr lang="en-US" sz="1100" b="0" i="1" u="none" strike="noStrike" dirty="0">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16</a:t>
                      </a:r>
                      <a:endParaRPr lang="en-US" sz="1100" b="0" i="1" u="none" strike="noStrike">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11</a:t>
                      </a:r>
                      <a:endParaRPr lang="en-US" sz="900" b="0" i="0" u="none" strike="noStrike">
                        <a:solidFill>
                          <a:srgbClr val="C00000"/>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10</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11</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dirty="0" smtClean="0">
                          <a:solidFill>
                            <a:srgbClr val="000000"/>
                          </a:solidFill>
                          <a:latin typeface="+mj-lt"/>
                          <a:ea typeface="+mn-ea"/>
                          <a:cs typeface="+mn-cs"/>
                        </a:rPr>
                        <a:t>12</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dirty="0" smtClean="0">
                          <a:solidFill>
                            <a:srgbClr val="000000"/>
                          </a:solidFill>
                          <a:latin typeface="+mj-lt"/>
                          <a:ea typeface="+mn-ea"/>
                          <a:cs typeface="+mn-cs"/>
                        </a:rPr>
                        <a:t>13</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14</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15</a:t>
                      </a:r>
                      <a:endParaRPr lang="en-US" sz="1100" b="0" i="1" u="none" strike="noStrike" dirty="0">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16</a:t>
                      </a:r>
                      <a:endParaRPr lang="en-US" sz="1100" b="0" i="1" u="none" strike="noStrike">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60370">
                <a:tc>
                  <a:txBody>
                    <a:bodyPr/>
                    <a:lstStyle/>
                    <a:p>
                      <a:pPr algn="r" fontAlgn="b"/>
                      <a:r>
                        <a:rPr lang="en-US" sz="900" b="0" i="0" u="none" strike="noStrike" smtClean="0">
                          <a:solidFill>
                            <a:srgbClr val="C00000"/>
                          </a:solidFill>
                          <a:latin typeface="Calibri"/>
                        </a:rPr>
                        <a:t>4</a:t>
                      </a:r>
                      <a:endParaRPr lang="en-US" sz="900" b="0" i="0" u="none" strike="noStrike">
                        <a:solidFill>
                          <a:srgbClr val="C00000"/>
                        </a:solidFill>
                        <a:latin typeface="Calibri"/>
                      </a:endParaRPr>
                    </a:p>
                  </a:txBody>
                  <a:tcPr marL="9525" marR="9525" marT="9525" marB="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mj-lt"/>
                        </a:rPr>
                        <a:t>20</a:t>
                      </a:r>
                      <a:endParaRPr lang="en-US" sz="1100" b="0" i="0" u="none" strike="noStrike">
                        <a:solidFill>
                          <a:srgbClr val="000000"/>
                        </a:solidFill>
                        <a:latin typeface="+mj-lt"/>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mj-lt"/>
                        </a:rPr>
                        <a:t>21</a:t>
                      </a:r>
                      <a:endParaRPr lang="en-US" sz="1100" b="0" i="0" u="none" strike="noStrike">
                        <a:solidFill>
                          <a:srgbClr val="000000"/>
                        </a:solidFill>
                        <a:latin typeface="+mj-lt"/>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mj-lt"/>
                        </a:rPr>
                        <a:t>22</a:t>
                      </a:r>
                      <a:endParaRPr lang="en-US" sz="1100" b="0" i="0" u="none" strike="noStrike">
                        <a:solidFill>
                          <a:srgbClr val="000000"/>
                        </a:solidFill>
                        <a:latin typeface="+mj-lt"/>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mj-lt"/>
                        </a:rPr>
                        <a:t>23</a:t>
                      </a:r>
                      <a:endParaRPr lang="en-US" sz="1100" b="0" i="0" u="none" strike="noStrike" dirty="0">
                        <a:solidFill>
                          <a:srgbClr val="000000"/>
                        </a:solidFill>
                        <a:latin typeface="+mj-lt"/>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mj-lt"/>
                        </a:rPr>
                        <a:t>24</a:t>
                      </a:r>
                      <a:endParaRPr lang="en-US" sz="1100" b="0" i="0" u="none" strike="noStrike" dirty="0">
                        <a:solidFill>
                          <a:srgbClr val="000000"/>
                        </a:solidFill>
                        <a:latin typeface="+mj-lt"/>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25</a:t>
                      </a:r>
                      <a:endParaRPr lang="en-US" sz="1100" b="0" i="1" u="none" strike="noStrike" dirty="0">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26</a:t>
                      </a:r>
                      <a:endParaRPr lang="en-US" sz="1100" b="0" i="1" u="none" strike="noStrike">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8</a:t>
                      </a:r>
                      <a:endParaRPr lang="en-US" sz="900" b="0" i="0" u="none" strike="noStrike">
                        <a:solidFill>
                          <a:srgbClr val="C00000"/>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17</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18</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19</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dirty="0" smtClean="0">
                          <a:solidFill>
                            <a:srgbClr val="000000"/>
                          </a:solidFill>
                          <a:latin typeface="+mj-lt"/>
                          <a:ea typeface="+mn-ea"/>
                          <a:cs typeface="+mn-cs"/>
                        </a:rPr>
                        <a:t>20</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21</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22</a:t>
                      </a:r>
                      <a:endParaRPr lang="en-US" sz="1100" b="0" i="1" u="none" strike="noStrike" dirty="0">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23</a:t>
                      </a:r>
                      <a:endParaRPr lang="en-US" sz="1100" b="0" i="1" u="none" strike="noStrike">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12</a:t>
                      </a:r>
                      <a:endParaRPr lang="en-US" sz="900" b="0" i="0" u="none" strike="noStrike">
                        <a:solidFill>
                          <a:srgbClr val="C00000"/>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17</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18</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19</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dirty="0" smtClean="0">
                          <a:solidFill>
                            <a:srgbClr val="000000"/>
                          </a:solidFill>
                          <a:latin typeface="+mj-lt"/>
                          <a:ea typeface="+mn-ea"/>
                          <a:cs typeface="+mn-cs"/>
                        </a:rPr>
                        <a:t>20</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21</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22</a:t>
                      </a:r>
                      <a:endParaRPr lang="en-US" sz="1100" b="0" i="1" u="none" strike="noStrike" dirty="0">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23</a:t>
                      </a:r>
                      <a:endParaRPr lang="en-US" sz="1100" b="0" i="1" u="none" strike="noStrike">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60370">
                <a:tc>
                  <a:txBody>
                    <a:bodyPr/>
                    <a:lstStyle/>
                    <a:p>
                      <a:pPr algn="r" fontAlgn="b"/>
                      <a:r>
                        <a:rPr lang="en-US" sz="900" b="0" i="0" u="none" strike="noStrike" smtClean="0">
                          <a:solidFill>
                            <a:srgbClr val="C00000"/>
                          </a:solidFill>
                          <a:latin typeface="Calibri"/>
                        </a:rPr>
                        <a:t>5</a:t>
                      </a:r>
                      <a:endParaRPr lang="en-US" sz="900" b="0" i="0" u="none" strike="noStrike">
                        <a:solidFill>
                          <a:srgbClr val="C00000"/>
                        </a:solidFill>
                        <a:latin typeface="Calibri"/>
                      </a:endParaRPr>
                    </a:p>
                  </a:txBody>
                  <a:tcPr marL="9525" marR="9525" marT="9525" marB="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mj-lt"/>
                        </a:rPr>
                        <a:t>27</a:t>
                      </a:r>
                      <a:endParaRPr lang="en-US" sz="1100" b="0" i="0" u="none" strike="noStrike">
                        <a:solidFill>
                          <a:srgbClr val="000000"/>
                        </a:solidFill>
                        <a:latin typeface="+mj-lt"/>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mj-lt"/>
                        </a:rPr>
                        <a:t>28</a:t>
                      </a:r>
                      <a:endParaRPr lang="en-US" sz="1100" b="0" i="0" u="none" strike="noStrike">
                        <a:solidFill>
                          <a:srgbClr val="000000"/>
                        </a:solidFill>
                        <a:latin typeface="+mj-lt"/>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mj-lt"/>
                        </a:rPr>
                        <a:t>29</a:t>
                      </a:r>
                      <a:endParaRPr lang="en-US" sz="1100" b="0" i="0" u="none" strike="noStrike">
                        <a:solidFill>
                          <a:srgbClr val="000000"/>
                        </a:solidFill>
                        <a:latin typeface="+mj-lt"/>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mj-lt"/>
                        </a:rPr>
                        <a:t>30</a:t>
                      </a:r>
                      <a:endParaRPr lang="en-US" sz="1100" b="0" i="0" u="none" strike="noStrike">
                        <a:solidFill>
                          <a:srgbClr val="000000"/>
                        </a:solidFill>
                        <a:latin typeface="+mj-lt"/>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mj-lt"/>
                        </a:rPr>
                        <a:t>31</a:t>
                      </a:r>
                      <a:endParaRPr lang="en-US" sz="1100" b="0" i="0" u="none" strike="noStrike" dirty="0">
                        <a:solidFill>
                          <a:srgbClr val="000000"/>
                        </a:solidFill>
                        <a:latin typeface="+mj-lt"/>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 </a:t>
                      </a:r>
                      <a:endParaRPr lang="en-US" sz="1100" b="0" i="1" u="none" strike="noStrike" dirty="0">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 </a:t>
                      </a:r>
                      <a:endParaRPr lang="en-US" sz="1100" b="0" i="1" u="none" strike="noStrike" dirty="0">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9</a:t>
                      </a:r>
                      <a:endParaRPr lang="en-US" sz="900" b="0" i="0" u="none" strike="noStrike">
                        <a:solidFill>
                          <a:srgbClr val="C00000"/>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24</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25</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26</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27</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dirty="0" smtClean="0">
                          <a:solidFill>
                            <a:srgbClr val="000000"/>
                          </a:solidFill>
                          <a:latin typeface="+mj-lt"/>
                          <a:ea typeface="+mn-ea"/>
                          <a:cs typeface="+mn-cs"/>
                        </a:rPr>
                        <a:t>28</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 </a:t>
                      </a:r>
                      <a:endParaRPr lang="en-US" sz="1100" b="0" i="1" u="none" strike="noStrike" dirty="0">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100" b="0" i="0" u="none" strike="noStrike" dirty="0">
                        <a:solidFill>
                          <a:srgbClr val="000000"/>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13</a:t>
                      </a:r>
                      <a:endParaRPr lang="en-US" sz="900" b="0" i="0" u="none" strike="noStrike">
                        <a:solidFill>
                          <a:srgbClr val="C00000"/>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24</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25</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26</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27</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dirty="0" smtClean="0">
                          <a:solidFill>
                            <a:srgbClr val="000000"/>
                          </a:solidFill>
                          <a:latin typeface="+mj-lt"/>
                          <a:ea typeface="+mn-ea"/>
                          <a:cs typeface="+mn-cs"/>
                        </a:rPr>
                        <a:t>28</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29</a:t>
                      </a:r>
                      <a:endParaRPr lang="en-US" sz="1100" b="0" i="1" u="none" strike="noStrike" dirty="0">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30</a:t>
                      </a:r>
                      <a:endParaRPr lang="en-US" sz="1100" b="0" i="1" u="none" strike="noStrike" dirty="0">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60370">
                <a:tc>
                  <a:txBody>
                    <a:bodyPr/>
                    <a:lstStyle/>
                    <a:p>
                      <a:pPr algn="l" fontAlgn="ctr"/>
                      <a:r>
                        <a:rPr lang="en-US" sz="900" b="0" i="0" u="none" strike="noStrike" smtClean="0">
                          <a:solidFill>
                            <a:srgbClr val="C00000"/>
                          </a:solidFill>
                          <a:latin typeface="Calibri"/>
                        </a:rPr>
                        <a:t> </a:t>
                      </a:r>
                      <a:endParaRPr lang="en-US" sz="900" b="0" i="0" u="none" strike="noStrike">
                        <a:solidFill>
                          <a:srgbClr val="C00000"/>
                        </a:solidFill>
                        <a:latin typeface="Calibri"/>
                      </a:endParaRPr>
                    </a:p>
                  </a:txBody>
                  <a:tcPr marL="9525" marR="9525" marT="9525" marB="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mj-lt"/>
                        </a:rPr>
                        <a:t>  </a:t>
                      </a:r>
                      <a:endParaRPr lang="en-US" sz="1100" b="0" i="0" u="none" strike="noStrike">
                        <a:solidFill>
                          <a:srgbClr val="000000"/>
                        </a:solidFill>
                        <a:latin typeface="+mj-lt"/>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mj-lt"/>
                        </a:rPr>
                        <a:t>  </a:t>
                      </a:r>
                      <a:endParaRPr lang="en-US" sz="1100" b="0" i="0" u="none" strike="noStrike">
                        <a:solidFill>
                          <a:srgbClr val="000000"/>
                        </a:solidFill>
                        <a:latin typeface="+mj-lt"/>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mj-lt"/>
                        </a:rPr>
                        <a:t>  </a:t>
                      </a:r>
                      <a:endParaRPr lang="en-US" sz="1100" b="0" i="0" u="none" strike="noStrike">
                        <a:solidFill>
                          <a:srgbClr val="000000"/>
                        </a:solidFill>
                        <a:latin typeface="+mj-lt"/>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mj-lt"/>
                        </a:rPr>
                        <a:t>  </a:t>
                      </a:r>
                      <a:endParaRPr lang="en-US" sz="1100" b="0" i="0" u="none" strike="noStrike">
                        <a:solidFill>
                          <a:srgbClr val="000000"/>
                        </a:solidFill>
                        <a:latin typeface="+mj-lt"/>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mj-lt"/>
                        </a:rPr>
                        <a:t>  </a:t>
                      </a:r>
                      <a:endParaRPr lang="en-US" sz="1100" b="0" i="0" u="none" strike="noStrike" dirty="0">
                        <a:solidFill>
                          <a:srgbClr val="000000"/>
                        </a:solidFill>
                        <a:latin typeface="+mj-lt"/>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 </a:t>
                      </a:r>
                      <a:endParaRPr lang="en-US" sz="1100" b="0" i="1" u="none" strike="noStrike" dirty="0">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100" b="0" i="0" u="none" strike="noStrike" dirty="0">
                        <a:solidFill>
                          <a:srgbClr val="000000"/>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en-US" sz="900" b="0" i="0" u="none" strike="noStrike" smtClean="0">
                          <a:solidFill>
                            <a:srgbClr val="C00000"/>
                          </a:solidFill>
                          <a:latin typeface="Calibri"/>
                        </a:rPr>
                        <a:t> </a:t>
                      </a:r>
                      <a:endParaRPr lang="en-US" sz="900" b="0" i="0" u="none" strike="noStrike">
                        <a:solidFill>
                          <a:srgbClr val="C00000"/>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r>
                        <a:rPr lang="en-US" sz="1100" b="0" i="0" u="none" strike="noStrike" smtClean="0">
                          <a:solidFill>
                            <a:srgbClr val="000000"/>
                          </a:solidFill>
                          <a:latin typeface="Verdana"/>
                        </a:rPr>
                        <a:t> </a:t>
                      </a:r>
                      <a:endParaRPr lang="en-US" sz="1100" b="0" i="0" u="none" strike="noStrike">
                        <a:solidFill>
                          <a:srgbClr val="000000"/>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r>
                        <a:rPr lang="en-US" sz="1100" b="0" i="0" u="none" strike="noStrike" smtClean="0">
                          <a:solidFill>
                            <a:srgbClr val="000000"/>
                          </a:solidFill>
                          <a:latin typeface="Verdana"/>
                        </a:rPr>
                        <a:t> </a:t>
                      </a:r>
                      <a:endParaRPr lang="en-US" sz="1100" b="0" i="0" u="none" strike="noStrike">
                        <a:solidFill>
                          <a:srgbClr val="000000"/>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r>
                        <a:rPr lang="en-US" sz="1100" b="0" i="0" u="none" strike="noStrike" smtClean="0">
                          <a:solidFill>
                            <a:srgbClr val="000000"/>
                          </a:solidFill>
                          <a:latin typeface="Verdana"/>
                        </a:rPr>
                        <a:t> </a:t>
                      </a:r>
                      <a:endParaRPr lang="en-US" sz="1100" b="0" i="0" u="none" strike="noStrike">
                        <a:solidFill>
                          <a:srgbClr val="000000"/>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r>
                        <a:rPr lang="en-US" sz="1100" b="0" i="0" u="none" strike="noStrike" smtClean="0">
                          <a:solidFill>
                            <a:srgbClr val="000000"/>
                          </a:solidFill>
                          <a:latin typeface="Verdana"/>
                        </a:rPr>
                        <a:t> </a:t>
                      </a:r>
                      <a:endParaRPr lang="en-US" sz="1100" b="0" i="0" u="none" strike="noStrike">
                        <a:solidFill>
                          <a:srgbClr val="000000"/>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r>
                        <a:rPr lang="en-US" sz="1100" b="0" i="0" u="none" strike="noStrike" smtClean="0">
                          <a:solidFill>
                            <a:srgbClr val="000000"/>
                          </a:solidFill>
                          <a:latin typeface="Verdana"/>
                        </a:rPr>
                        <a:t> </a:t>
                      </a:r>
                      <a:endParaRPr lang="en-US" sz="1100" b="0" i="0" u="none" strike="noStrike">
                        <a:solidFill>
                          <a:srgbClr val="000000"/>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 </a:t>
                      </a:r>
                      <a:endParaRPr lang="en-US" sz="1100" b="0" i="1" u="none" strike="noStrike" dirty="0">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 </a:t>
                      </a:r>
                      <a:endParaRPr lang="en-US" sz="1100" b="0" i="1" u="none" strike="noStrike" dirty="0">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dirty="0" smtClean="0">
                          <a:solidFill>
                            <a:srgbClr val="C00000"/>
                          </a:solidFill>
                          <a:latin typeface="Calibri"/>
                        </a:rPr>
                        <a:t>14</a:t>
                      </a:r>
                      <a:endParaRPr lang="en-US" sz="900" b="0" i="0" u="none" strike="noStrike" dirty="0">
                        <a:solidFill>
                          <a:srgbClr val="C00000"/>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31</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 </a:t>
                      </a:r>
                      <a:endParaRPr lang="en-US" sz="1100" b="0" i="1" u="none" strike="noStrike" dirty="0">
                        <a:solidFill>
                          <a:srgbClr val="7F7F7F"/>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100" b="0" i="0" u="none" strike="noStrike" dirty="0">
                        <a:solidFill>
                          <a:srgbClr val="000000"/>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54379">
                <a:tc>
                  <a:txBody>
                    <a:bodyPr/>
                    <a:lstStyle/>
                    <a:p>
                      <a:pPr algn="l" fontAlgn="b"/>
                      <a:endParaRPr lang="en-US" sz="900" b="0" i="0" u="none" strike="noStrike" noProof="0" dirty="0">
                        <a:solidFill>
                          <a:srgbClr val="C00000"/>
                        </a:solidFill>
                        <a:effectLst/>
                        <a:latin typeface="+mj-lt"/>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mn-lt"/>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mn-lt"/>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80427">
                <a:tc>
                  <a:txBody>
                    <a:bodyPr/>
                    <a:lstStyle/>
                    <a:p>
                      <a:pPr algn="l" fontAlgn="b"/>
                      <a:endParaRPr lang="en-US" sz="900" b="0" i="0" u="none" strike="noStrike" noProof="0">
                        <a:solidFill>
                          <a:schemeClr val="tx1">
                            <a:lumMod val="95000"/>
                            <a:lumOff val="5000"/>
                          </a:schemeClr>
                        </a:solidFill>
                        <a:effectLst/>
                        <a:latin typeface="+mj-lt"/>
                      </a:endParaRPr>
                    </a:p>
                  </a:txBody>
                  <a:tcPr marL="0" marR="36000" marT="0" marB="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chemeClr val="tx1">
                              <a:lumMod val="95000"/>
                              <a:lumOff val="5000"/>
                            </a:schemeClr>
                          </a:solidFill>
                          <a:effectLst/>
                        </a:rPr>
                        <a:t>April</a:t>
                      </a:r>
                      <a:endParaRPr lang="en-US" sz="1400" b="1" i="0" u="none" strike="noStrike" noProof="0" dirty="0">
                        <a:solidFill>
                          <a:schemeClr val="tx1">
                            <a:lumMod val="95000"/>
                            <a:lumOff val="5000"/>
                          </a:schemeClr>
                        </a:solidFill>
                        <a:effectLst/>
                        <a:latin typeface="Verdana"/>
                      </a:endParaRPr>
                    </a:p>
                  </a:txBody>
                  <a:tcPr marL="0" marR="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900" b="1" i="0" u="none" strike="noStrike" noProof="0" dirty="0">
                        <a:solidFill>
                          <a:schemeClr val="tx1">
                            <a:lumMod val="95000"/>
                            <a:lumOff val="5000"/>
                          </a:schemeClr>
                        </a:solidFill>
                        <a:effectLst/>
                        <a:latin typeface="+mn-lt"/>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chemeClr val="tx1">
                              <a:lumMod val="95000"/>
                              <a:lumOff val="5000"/>
                            </a:schemeClr>
                          </a:solidFill>
                          <a:effectLst/>
                        </a:rPr>
                        <a:t>May </a:t>
                      </a:r>
                      <a:endParaRPr lang="en-US" sz="1400" b="1" i="0" u="none" strike="noStrike" noProof="0" dirty="0">
                        <a:solidFill>
                          <a:schemeClr val="tx1">
                            <a:lumMod val="95000"/>
                            <a:lumOff val="5000"/>
                          </a:schemeClr>
                        </a:solidFill>
                        <a:effectLst/>
                        <a:latin typeface="Verdana"/>
                      </a:endParaRPr>
                    </a:p>
                  </a:txBody>
                  <a:tcPr marL="0" marR="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900" b="1" i="0" u="none" strike="noStrike" noProof="0" dirty="0">
                        <a:solidFill>
                          <a:schemeClr val="tx1">
                            <a:lumMod val="95000"/>
                            <a:lumOff val="5000"/>
                          </a:schemeClr>
                        </a:solidFill>
                        <a:effectLst/>
                        <a:latin typeface="+mn-lt"/>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chemeClr val="tx1">
                              <a:lumMod val="95000"/>
                              <a:lumOff val="5000"/>
                            </a:schemeClr>
                          </a:solidFill>
                          <a:effectLst/>
                        </a:rPr>
                        <a:t>June </a:t>
                      </a:r>
                      <a:endParaRPr lang="en-US" sz="1400" b="1" i="0" u="none" strike="noStrike" noProof="0" dirty="0">
                        <a:solidFill>
                          <a:schemeClr val="tx1">
                            <a:lumMod val="95000"/>
                            <a:lumOff val="5000"/>
                          </a:schemeClr>
                        </a:solidFill>
                        <a:effectLst/>
                        <a:latin typeface="Verdana"/>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r>
              <a:tr h="158373">
                <a:tc>
                  <a:txBody>
                    <a:bodyPr/>
                    <a:lstStyle/>
                    <a:p>
                      <a:pPr algn="l" fontAlgn="ctr"/>
                      <a:r>
                        <a:rPr lang="en-US" sz="900" b="0" i="0" u="none" strike="noStrike" smtClean="0">
                          <a:solidFill>
                            <a:srgbClr val="C00000"/>
                          </a:solidFill>
                          <a:latin typeface="Calibri"/>
                        </a:rPr>
                        <a:t> </a:t>
                      </a:r>
                      <a:endParaRPr lang="en-US" sz="900" b="0" i="0" u="none" strike="noStrike" dirty="0">
                        <a:solidFill>
                          <a:srgbClr val="C00000"/>
                        </a:solidFill>
                        <a:latin typeface="Calibri"/>
                      </a:endParaRPr>
                    </a:p>
                  </a:txBody>
                  <a:tcPr marL="9525" marR="9525" marT="9525" marB="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b="0" i="0" u="none" strike="noStrike" dirty="0" smtClean="0">
                          <a:solidFill>
                            <a:srgbClr val="363636"/>
                          </a:solidFill>
                          <a:latin typeface="Calibri"/>
                        </a:rPr>
                        <a:t>Mon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Tue </a:t>
                      </a:r>
                      <a:endParaRPr lang="en-US" sz="900" b="0" i="0" u="none" strike="noStrike">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Wed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Thu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smtClean="0">
                          <a:solidFill>
                            <a:srgbClr val="363636"/>
                          </a:solidFill>
                          <a:latin typeface="Calibri"/>
                        </a:rPr>
                        <a:t>Fri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Sat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Sun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en-US" sz="1200" b="0" i="0" u="none" strike="noStrike" smtClean="0">
                          <a:solidFill>
                            <a:srgbClr val="C00000"/>
                          </a:solidFill>
                          <a:latin typeface="Calibri"/>
                        </a:rPr>
                        <a:t> </a:t>
                      </a:r>
                      <a:endParaRPr lang="en-US" sz="1200" b="0" i="0" u="none" strike="noStrike" dirty="0">
                        <a:solidFill>
                          <a:srgbClr val="C00000"/>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b="0" i="0" u="none" strike="noStrike" dirty="0" smtClean="0">
                          <a:solidFill>
                            <a:srgbClr val="363636"/>
                          </a:solidFill>
                          <a:latin typeface="Calibri"/>
                        </a:rPr>
                        <a:t>Mon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Tue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Wed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Thu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smtClean="0">
                          <a:solidFill>
                            <a:srgbClr val="363636"/>
                          </a:solidFill>
                          <a:latin typeface="Calibri"/>
                        </a:rPr>
                        <a:t>Fri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Sat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Sun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en-US" sz="1200" b="0" i="0" u="none" strike="noStrike" smtClean="0">
                          <a:solidFill>
                            <a:srgbClr val="C00000"/>
                          </a:solidFill>
                          <a:latin typeface="Calibri"/>
                        </a:rPr>
                        <a:t> </a:t>
                      </a:r>
                      <a:endParaRPr lang="en-US" sz="1200" b="0" i="0" u="none" strike="noStrike" dirty="0">
                        <a:solidFill>
                          <a:srgbClr val="C00000"/>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b="0" i="0" u="none" strike="noStrike" dirty="0" smtClean="0">
                          <a:solidFill>
                            <a:srgbClr val="363636"/>
                          </a:solidFill>
                          <a:latin typeface="Calibri"/>
                        </a:rPr>
                        <a:t>Mon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Tue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Wed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Thu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smtClean="0">
                          <a:solidFill>
                            <a:srgbClr val="363636"/>
                          </a:solidFill>
                          <a:latin typeface="Calibri"/>
                        </a:rPr>
                        <a:t>Fri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Sat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smtClean="0">
                          <a:solidFill>
                            <a:srgbClr val="363636"/>
                          </a:solidFill>
                          <a:latin typeface="Calibri"/>
                        </a:rPr>
                        <a:t>Sun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b="0" i="0" u="none" strike="noStrike" smtClean="0">
                          <a:solidFill>
                            <a:srgbClr val="C00000"/>
                          </a:solidFill>
                          <a:latin typeface="Calibri"/>
                        </a:rPr>
                        <a:t>14</a:t>
                      </a:r>
                      <a:endParaRPr lang="en-US" sz="900" b="0" i="0" u="none" strike="noStrike">
                        <a:solidFill>
                          <a:srgbClr val="C00000"/>
                        </a:solidFill>
                        <a:latin typeface="Calibri"/>
                      </a:endParaRPr>
                    </a:p>
                  </a:txBody>
                  <a:tcPr marL="9525" marR="9525" marT="9525" marB="0" anchor="b">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dirty="0" smtClean="0">
                          <a:solidFill>
                            <a:srgbClr val="000000"/>
                          </a:solidFill>
                          <a:latin typeface="+mj-lt"/>
                          <a:ea typeface="+mn-ea"/>
                          <a:cs typeface="+mn-cs"/>
                        </a:rPr>
                        <a:t>1</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2</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3</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4</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5</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6</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18</a:t>
                      </a:r>
                      <a:endParaRPr lang="en-US" sz="900" b="0" i="0" u="none" strike="noStrike">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1</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2</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3</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4</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22</a:t>
                      </a:r>
                      <a:endParaRPr lang="en-US" sz="900" b="0" i="0" u="none" strike="noStrike">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1</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b="0" i="0" u="none" strike="noStrike" smtClean="0">
                          <a:solidFill>
                            <a:srgbClr val="C00000"/>
                          </a:solidFill>
                          <a:latin typeface="Calibri"/>
                        </a:rPr>
                        <a:t>15</a:t>
                      </a:r>
                      <a:endParaRPr lang="en-US" sz="900" b="0" i="0" u="none" strike="noStrike">
                        <a:solidFill>
                          <a:srgbClr val="C00000"/>
                        </a:solidFill>
                        <a:latin typeface="Calibri"/>
                      </a:endParaRPr>
                    </a:p>
                  </a:txBody>
                  <a:tcPr marL="9525" marR="9525" marT="9525" marB="0" anchor="b">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7</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8</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dirty="0" smtClean="0">
                          <a:solidFill>
                            <a:srgbClr val="000000"/>
                          </a:solidFill>
                          <a:latin typeface="+mj-lt"/>
                          <a:ea typeface="+mn-ea"/>
                          <a:cs typeface="+mn-cs"/>
                        </a:rPr>
                        <a:t>9</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10</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dirty="0" smtClean="0">
                          <a:solidFill>
                            <a:srgbClr val="000000"/>
                          </a:solidFill>
                          <a:latin typeface="+mj-lt"/>
                          <a:ea typeface="+mn-ea"/>
                          <a:cs typeface="+mn-cs"/>
                        </a:rPr>
                        <a:t>11</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12</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13</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19</a:t>
                      </a:r>
                      <a:endParaRPr lang="en-US" sz="900" b="0" i="0" u="none" strike="noStrike">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5</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6</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dirty="0" smtClean="0">
                          <a:solidFill>
                            <a:srgbClr val="000000"/>
                          </a:solidFill>
                          <a:latin typeface="+mj-lt"/>
                          <a:ea typeface="+mn-ea"/>
                          <a:cs typeface="+mn-cs"/>
                        </a:rPr>
                        <a:t>7</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dirty="0" smtClean="0">
                          <a:solidFill>
                            <a:srgbClr val="000000"/>
                          </a:solidFill>
                          <a:latin typeface="+mj-lt"/>
                          <a:ea typeface="+mn-ea"/>
                          <a:cs typeface="+mn-cs"/>
                        </a:rPr>
                        <a:t>8</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9</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10</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11</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23</a:t>
                      </a:r>
                      <a:endParaRPr lang="en-US" sz="900" b="0" i="0" u="none" strike="noStrike">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3</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4</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5</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Calibri"/>
                        </a:rPr>
                        <a:t>6</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7</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8</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b="0" i="0" u="none" strike="noStrike" smtClean="0">
                          <a:solidFill>
                            <a:srgbClr val="C00000"/>
                          </a:solidFill>
                          <a:latin typeface="Calibri"/>
                        </a:rPr>
                        <a:t>16</a:t>
                      </a:r>
                      <a:endParaRPr lang="en-US" sz="900" b="0" i="0" u="none" strike="noStrike">
                        <a:solidFill>
                          <a:srgbClr val="C00000"/>
                        </a:solidFill>
                        <a:latin typeface="Calibri"/>
                      </a:endParaRPr>
                    </a:p>
                  </a:txBody>
                  <a:tcPr marL="9525" marR="9525" marT="9525" marB="0" anchor="b">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14</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15</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16</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dirty="0" smtClean="0">
                          <a:solidFill>
                            <a:srgbClr val="000000"/>
                          </a:solidFill>
                          <a:latin typeface="+mj-lt"/>
                          <a:ea typeface="+mn-ea"/>
                          <a:cs typeface="+mn-cs"/>
                        </a:rPr>
                        <a:t>17</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dirty="0" smtClean="0">
                          <a:solidFill>
                            <a:srgbClr val="000000"/>
                          </a:solidFill>
                          <a:latin typeface="+mj-lt"/>
                          <a:ea typeface="+mn-ea"/>
                          <a:cs typeface="+mn-cs"/>
                        </a:rPr>
                        <a:t>18</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19</a:t>
                      </a:r>
                      <a:endParaRPr lang="en-US" sz="1100" b="0" i="1" u="none" strike="noStrike" dirty="0">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20</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20</a:t>
                      </a:r>
                      <a:endParaRPr lang="en-US" sz="900" b="0" i="0" u="none" strike="noStrike">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12</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13</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14</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dirty="0" smtClean="0">
                          <a:solidFill>
                            <a:srgbClr val="000000"/>
                          </a:solidFill>
                          <a:latin typeface="+mj-lt"/>
                          <a:ea typeface="+mn-ea"/>
                          <a:cs typeface="+mn-cs"/>
                        </a:rPr>
                        <a:t>15</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dirty="0" smtClean="0">
                          <a:solidFill>
                            <a:srgbClr val="000000"/>
                          </a:solidFill>
                          <a:latin typeface="+mj-lt"/>
                          <a:ea typeface="+mn-ea"/>
                          <a:cs typeface="+mn-cs"/>
                        </a:rPr>
                        <a:t>16</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17</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18</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24</a:t>
                      </a:r>
                      <a:endParaRPr lang="en-US" sz="900" b="0" i="0" u="none" strike="noStrike">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9</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10</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11</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Calibri"/>
                        </a:rPr>
                        <a:t>12</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Calibri"/>
                        </a:rPr>
                        <a:t>13</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14</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15</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b="0" i="0" u="none" strike="noStrike" smtClean="0">
                          <a:solidFill>
                            <a:srgbClr val="C00000"/>
                          </a:solidFill>
                          <a:latin typeface="Calibri"/>
                        </a:rPr>
                        <a:t>17</a:t>
                      </a:r>
                      <a:endParaRPr lang="en-US" sz="900" b="0" i="0" u="none" strike="noStrike">
                        <a:solidFill>
                          <a:srgbClr val="C00000"/>
                        </a:solidFill>
                        <a:latin typeface="Calibri"/>
                      </a:endParaRPr>
                    </a:p>
                  </a:txBody>
                  <a:tcPr marL="9525" marR="9525" marT="9525" marB="0" anchor="b">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21</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22</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23</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24</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dirty="0" smtClean="0">
                          <a:solidFill>
                            <a:srgbClr val="000000"/>
                          </a:solidFill>
                          <a:latin typeface="+mj-lt"/>
                          <a:ea typeface="+mn-ea"/>
                          <a:cs typeface="+mn-cs"/>
                        </a:rPr>
                        <a:t>25</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26</a:t>
                      </a:r>
                      <a:endParaRPr lang="en-US" sz="1100" b="0" i="1" u="none" strike="noStrike" dirty="0">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27</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21</a:t>
                      </a:r>
                      <a:endParaRPr lang="en-US" sz="900" b="0" i="0" u="none" strike="noStrike">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19</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20</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21</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22</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23</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24</a:t>
                      </a:r>
                      <a:endParaRPr lang="en-US" sz="1100" b="0" i="1" u="none" strike="noStrike" dirty="0">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25</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25</a:t>
                      </a:r>
                      <a:endParaRPr lang="en-US" sz="900" b="0" i="0" u="none" strike="noStrike">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16</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17</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18</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19</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Calibri"/>
                        </a:rPr>
                        <a:t>20</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21</a:t>
                      </a:r>
                      <a:endParaRPr lang="en-US" sz="1100" b="0" i="1" u="none" strike="noStrike" dirty="0">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22</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b="0" i="0" u="none" strike="noStrike" smtClean="0">
                          <a:solidFill>
                            <a:srgbClr val="C00000"/>
                          </a:solidFill>
                          <a:latin typeface="Calibri"/>
                        </a:rPr>
                        <a:t>18</a:t>
                      </a:r>
                      <a:endParaRPr lang="en-US" sz="900" b="0" i="0" u="none" strike="noStrike">
                        <a:solidFill>
                          <a:srgbClr val="C00000"/>
                        </a:solidFill>
                        <a:latin typeface="Calibri"/>
                      </a:endParaRPr>
                    </a:p>
                  </a:txBody>
                  <a:tcPr marL="9525" marR="9525" marT="9525" marB="0" anchor="b">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28</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29</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30</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 </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 </a:t>
                      </a:r>
                      <a:endParaRPr lang="en-US" sz="1100" b="0" i="1" u="none" strike="noStrike" dirty="0">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22</a:t>
                      </a:r>
                      <a:endParaRPr lang="en-US" sz="900" b="0" i="0" u="none" strike="noStrike">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26</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27</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28</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29</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kern="1200" smtClean="0">
                          <a:solidFill>
                            <a:srgbClr val="000000"/>
                          </a:solidFill>
                          <a:latin typeface="+mj-lt"/>
                          <a:ea typeface="+mn-ea"/>
                          <a:cs typeface="+mn-cs"/>
                        </a:rPr>
                        <a:t>30</a:t>
                      </a:r>
                      <a:endParaRPr lang="en-US" sz="1100" b="0" i="0" u="none" strike="noStrike" kern="1200" dirty="0">
                        <a:solidFill>
                          <a:srgbClr val="000000"/>
                        </a:solidFill>
                        <a:latin typeface="+mj-lt"/>
                        <a:ea typeface="+mn-ea"/>
                        <a:cs typeface="+mn-cs"/>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31</a:t>
                      </a:r>
                      <a:endParaRPr lang="en-US" sz="1100" b="0" i="1" u="none" strike="noStrike" dirty="0">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26</a:t>
                      </a:r>
                      <a:endParaRPr lang="en-US" sz="900" b="0" i="0" u="none" strike="noStrike">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23</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24</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25</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26</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27</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28</a:t>
                      </a:r>
                      <a:endParaRPr lang="en-US" sz="1100" b="0" i="1" u="none" strike="noStrike" dirty="0">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29</a:t>
                      </a:r>
                      <a:endParaRPr lang="en-US" sz="1100" b="0" i="1" u="none" strike="noStrike" dirty="0">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54379">
                <a:tc>
                  <a:txBody>
                    <a:bodyPr/>
                    <a:lstStyle/>
                    <a:p>
                      <a:pPr algn="r" fontAlgn="b"/>
                      <a:r>
                        <a:rPr lang="en-US" sz="900" b="0" i="0" u="none" strike="noStrike" smtClean="0">
                          <a:solidFill>
                            <a:srgbClr val="C00000"/>
                          </a:solidFill>
                          <a:latin typeface="Calibri"/>
                        </a:rPr>
                        <a:t> </a:t>
                      </a:r>
                      <a:endParaRPr lang="en-US" sz="900" b="0" i="0" u="none" strike="noStrike" dirty="0">
                        <a:solidFill>
                          <a:srgbClr val="C00000"/>
                        </a:solidFill>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endParaRPr lang="en-US" sz="1100" b="0" i="0" u="none" strike="noStrike" dirty="0">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endParaRPr lang="en-US" sz="1100" b="0" i="0" u="none" strike="noStrike" dirty="0">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endParaRPr lang="en-US" sz="1100" b="0" i="0" u="none" strike="noStrike" dirty="0">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 </a:t>
                      </a:r>
                      <a:endParaRPr lang="en-US" sz="1100" b="0" i="1" u="none" strike="noStrike">
                        <a:solidFill>
                          <a:srgbClr val="7F7F7F"/>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100" b="0" i="0" u="none" strike="noStrike">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 </a:t>
                      </a:r>
                      <a:endParaRPr lang="en-US" sz="900" b="0" i="0" u="none" strike="noStrike">
                        <a:solidFill>
                          <a:srgbClr val="C00000"/>
                        </a:solidFill>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 </a:t>
                      </a:r>
                      <a:endParaRPr lang="en-US" sz="1100" b="0" i="1" u="none" strike="noStrike">
                        <a:solidFill>
                          <a:srgbClr val="7F7F7F"/>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100" b="0" i="0" u="none" strike="noStrike">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27</a:t>
                      </a:r>
                      <a:endParaRPr lang="en-US" sz="900" b="0" i="0" u="none" strike="noStrike">
                        <a:solidFill>
                          <a:srgbClr val="C00000"/>
                        </a:solidFill>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30</a:t>
                      </a:r>
                      <a:endParaRPr lang="en-US" sz="1100" b="0" i="0" u="none" strike="noStrike" dirty="0">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endParaRPr lang="en-US" sz="1100" b="0" i="0" u="none" strike="noStrike" dirty="0">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endParaRPr lang="en-US" sz="1100" b="0" i="0" u="none" strike="noStrike" dirty="0">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endParaRPr lang="en-US" sz="1100" b="0" i="0" u="none" strike="noStrike" dirty="0">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endParaRPr lang="en-US" sz="1100" b="0" i="0" u="none" strike="noStrike" dirty="0">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 </a:t>
                      </a:r>
                      <a:endParaRPr lang="en-US" sz="1100" b="0" i="1" u="none" strike="noStrike" dirty="0">
                        <a:solidFill>
                          <a:srgbClr val="7F7F7F"/>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 </a:t>
                      </a:r>
                      <a:endParaRPr lang="en-US" sz="1100" b="0" i="1" u="none" strike="noStrike" dirty="0">
                        <a:solidFill>
                          <a:srgbClr val="7F7F7F"/>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80427">
                <a:tc>
                  <a:txBody>
                    <a:bodyPr/>
                    <a:lstStyle/>
                    <a:p>
                      <a:pPr algn="r" fontAlgn="b"/>
                      <a:endParaRPr lang="en-US" sz="900" b="0" i="0" u="none" strike="noStrike" dirty="0">
                        <a:solidFill>
                          <a:srgbClr val="C00000"/>
                        </a:solidFill>
                        <a:latin typeface="Calibri"/>
                      </a:endParaRPr>
                    </a:p>
                  </a:txBody>
                  <a:tcPr marL="9525" marR="9525" marT="9525" marB="0" anchor="b">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100" b="0" i="0" u="none" strike="noStrike" dirty="0">
                        <a:solidFill>
                          <a:srgbClr val="000000"/>
                        </a:solidFill>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endParaRPr lang="en-US" sz="1100" b="0" i="0" u="none" strike="noStrike" dirty="0">
                        <a:solidFill>
                          <a:srgbClr val="000000"/>
                        </a:solidFill>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endParaRPr lang="en-US" sz="1100" b="0" i="0" u="none" strike="noStrike">
                        <a:solidFill>
                          <a:srgbClr val="000000"/>
                        </a:solidFill>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endParaRPr lang="en-US" sz="1100" b="0" i="0" u="none" strike="noStrike">
                        <a:solidFill>
                          <a:srgbClr val="000000"/>
                        </a:solidFill>
                        <a:latin typeface="Calibri"/>
                      </a:endParaRPr>
                    </a:p>
                  </a:txBody>
                  <a:tcPr marL="9525" marR="9525" marT="9525" marB="0" anchor="b">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100" b="0" i="1" u="none" strike="noStrike" dirty="0">
                        <a:solidFill>
                          <a:srgbClr val="7F7F7F"/>
                        </a:solidFill>
                        <a:latin typeface="Calibri"/>
                      </a:endParaRPr>
                    </a:p>
                  </a:txBody>
                  <a:tcPr marL="9525" marR="9525" marT="9525" marB="0" anchor="b">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100" b="0" i="0" u="none" strike="noStrike" dirty="0">
                        <a:solidFill>
                          <a:srgbClr val="000000"/>
                        </a:solidFill>
                        <a:latin typeface="Calibri"/>
                      </a:endParaRPr>
                    </a:p>
                  </a:txBody>
                  <a:tcPr marL="9525" marR="9525" marT="9525" marB="0" anchor="b">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endParaRPr lang="en-US" sz="900" b="0" i="0" u="none" strike="noStrike" dirty="0">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100" b="0" i="0" u="none" strike="noStrike" dirty="0">
                        <a:solidFill>
                          <a:srgbClr val="000000"/>
                        </a:solidFill>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endParaRPr lang="en-US" sz="1100" b="0" i="0" u="none" strike="noStrike">
                        <a:solidFill>
                          <a:srgbClr val="000000"/>
                        </a:solidFill>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endParaRPr lang="en-US" sz="1100" b="0" i="0" u="none" strike="noStrike">
                        <a:solidFill>
                          <a:srgbClr val="000000"/>
                        </a:solidFill>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endParaRPr lang="en-US" sz="1100" b="0" i="0" u="none" strike="noStrike" dirty="0">
                        <a:solidFill>
                          <a:srgbClr val="000000"/>
                        </a:solidFill>
                        <a:latin typeface="Calibri"/>
                      </a:endParaRPr>
                    </a:p>
                  </a:txBody>
                  <a:tcPr marL="9525" marR="9525" marT="9525" marB="0" anchor="b">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100" b="0" i="1" u="none" strike="noStrike">
                        <a:solidFill>
                          <a:srgbClr val="7F7F7F"/>
                        </a:solidFill>
                        <a:latin typeface="Calibri"/>
                      </a:endParaRPr>
                    </a:p>
                  </a:txBody>
                  <a:tcPr marL="9525" marR="9525" marT="9525" marB="0" anchor="b">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100" b="0" i="0" u="none" strike="noStrike">
                        <a:solidFill>
                          <a:srgbClr val="000000"/>
                        </a:solidFill>
                        <a:latin typeface="Calibri"/>
                      </a:endParaRPr>
                    </a:p>
                  </a:txBody>
                  <a:tcPr marL="9525" marR="9525" marT="9525" marB="0" anchor="b">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endParaRPr lang="en-US" sz="900" b="0" i="0" u="none" strike="noStrike">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100" b="0" i="0" u="none" strike="noStrike" dirty="0">
                        <a:solidFill>
                          <a:srgbClr val="000000"/>
                        </a:solidFill>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endParaRPr lang="en-US" sz="1100" b="0" i="0" u="none" strike="noStrike" dirty="0">
                        <a:solidFill>
                          <a:srgbClr val="000000"/>
                        </a:solidFill>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endParaRPr lang="en-US" sz="1100" b="0" i="0" u="none" strike="noStrike">
                        <a:solidFill>
                          <a:srgbClr val="000000"/>
                        </a:solidFill>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endParaRPr lang="en-US" sz="1100" b="0" i="0" u="none" strike="noStrike" dirty="0">
                        <a:solidFill>
                          <a:srgbClr val="000000"/>
                        </a:solidFill>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endParaRPr lang="en-US" sz="1100" b="0" i="1" u="none" strike="noStrike" dirty="0">
                        <a:solidFill>
                          <a:srgbClr val="7F7F7F"/>
                        </a:solidFill>
                        <a:latin typeface="Calibri"/>
                      </a:endParaRPr>
                    </a:p>
                  </a:txBody>
                  <a:tcPr marL="9525" marR="9525" marT="9525" marB="0" anchor="b">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100" b="0" i="1" u="none" strike="noStrike" dirty="0">
                        <a:solidFill>
                          <a:srgbClr val="7F7F7F"/>
                        </a:solidFill>
                        <a:latin typeface="Calibri"/>
                      </a:endParaRPr>
                    </a:p>
                  </a:txBody>
                  <a:tcPr marL="9525" marR="9525" marT="9525" marB="0" anchor="b">
                    <a:lnL w="12700" cmpd="sng">
                      <a:noFill/>
                    </a:lnL>
                    <a:lnB w="3175" cap="flat" cmpd="sng" algn="ctr">
                      <a:noFill/>
                      <a:prstDash val="solid"/>
                      <a:round/>
                      <a:headEnd type="none" w="med" len="med"/>
                      <a:tailEnd type="none" w="med" len="med"/>
                    </a:lnB>
                    <a:noFill/>
                  </a:tcPr>
                </a:tc>
              </a:tr>
              <a:tr h="158373">
                <a:tc>
                  <a:txBody>
                    <a:bodyPr/>
                    <a:lstStyle/>
                    <a:p>
                      <a:pPr algn="l" fontAlgn="b"/>
                      <a:endParaRPr lang="en-US" sz="900" b="0" i="0" u="none" strike="noStrike" noProof="0" dirty="0">
                        <a:solidFill>
                          <a:schemeClr val="tx1">
                            <a:lumMod val="95000"/>
                            <a:lumOff val="5000"/>
                          </a:schemeClr>
                        </a:solidFill>
                        <a:effectLst/>
                        <a:latin typeface="+mj-lt"/>
                      </a:endParaRPr>
                    </a:p>
                  </a:txBody>
                  <a:tcPr marL="0" marR="36000" marT="0" marB="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chemeClr val="tx1">
                              <a:lumMod val="95000"/>
                              <a:lumOff val="5000"/>
                            </a:schemeClr>
                          </a:solidFill>
                          <a:effectLst/>
                        </a:rPr>
                        <a:t>July</a:t>
                      </a:r>
                      <a:endParaRPr lang="en-US" sz="1400" b="1" i="0" u="none" strike="noStrike" noProof="0" dirty="0">
                        <a:solidFill>
                          <a:schemeClr val="tx1">
                            <a:lumMod val="95000"/>
                            <a:lumOff val="5000"/>
                          </a:schemeClr>
                        </a:solidFill>
                        <a:effectLst/>
                        <a:latin typeface="Verdana"/>
                      </a:endParaRPr>
                    </a:p>
                  </a:txBody>
                  <a:tcPr marL="0" marR="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900" b="1" i="0" u="none" strike="noStrike" noProof="0" dirty="0">
                        <a:solidFill>
                          <a:schemeClr val="tx1">
                            <a:lumMod val="95000"/>
                            <a:lumOff val="5000"/>
                          </a:schemeClr>
                        </a:solidFill>
                        <a:effectLst/>
                        <a:latin typeface="+mn-lt"/>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chemeClr val="tx1">
                              <a:lumMod val="95000"/>
                              <a:lumOff val="5000"/>
                            </a:schemeClr>
                          </a:solidFill>
                          <a:effectLst/>
                        </a:rPr>
                        <a:t>August </a:t>
                      </a:r>
                      <a:endParaRPr lang="en-US" sz="1400" b="1" i="0" u="none" strike="noStrike" noProof="0" dirty="0">
                        <a:solidFill>
                          <a:schemeClr val="tx1">
                            <a:lumMod val="95000"/>
                            <a:lumOff val="5000"/>
                          </a:schemeClr>
                        </a:solidFill>
                        <a:effectLst/>
                        <a:latin typeface="Verdana"/>
                      </a:endParaRPr>
                    </a:p>
                  </a:txBody>
                  <a:tcPr marL="0" marR="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900" b="1" i="0" u="none" strike="noStrike" noProof="0" dirty="0">
                        <a:solidFill>
                          <a:schemeClr val="tx1">
                            <a:lumMod val="95000"/>
                            <a:lumOff val="5000"/>
                          </a:schemeClr>
                        </a:solidFill>
                        <a:effectLst/>
                        <a:latin typeface="+mn-lt"/>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chemeClr val="tx1">
                              <a:lumMod val="95000"/>
                              <a:lumOff val="5000"/>
                            </a:schemeClr>
                          </a:solidFill>
                          <a:effectLst/>
                        </a:rPr>
                        <a:t>September </a:t>
                      </a:r>
                      <a:endParaRPr lang="en-US" sz="1400" b="1" i="0" u="none" strike="noStrike" noProof="0" dirty="0">
                        <a:solidFill>
                          <a:schemeClr val="tx1">
                            <a:lumMod val="95000"/>
                            <a:lumOff val="5000"/>
                          </a:schemeClr>
                        </a:solidFill>
                        <a:effectLst/>
                        <a:latin typeface="Verdana"/>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l" fontAlgn="b"/>
                      <a:endParaRPr lang="en-US" sz="900" b="0" i="0" u="none" strike="noStrike" noProof="0" dirty="0">
                        <a:solidFill>
                          <a:srgbClr val="C00000"/>
                        </a:solidFill>
                        <a:effectLst/>
                        <a:latin typeface="+mj-lt"/>
                      </a:endParaRPr>
                    </a:p>
                  </a:txBody>
                  <a:tcPr marL="0" marR="36000" marT="0" marB="36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b="0" i="0" u="none" strike="noStrike" noProof="0" smtClean="0">
                          <a:solidFill>
                            <a:srgbClr val="363636"/>
                          </a:solidFill>
                          <a:latin typeface="Calibri"/>
                        </a:rPr>
                        <a:t>Mon </a:t>
                      </a:r>
                      <a:endParaRPr lang="en-US" sz="900" b="0" i="0" u="none" strike="noStrike" noProof="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noProof="0" smtClean="0">
                          <a:solidFill>
                            <a:srgbClr val="363636"/>
                          </a:solidFill>
                          <a:latin typeface="Calibri"/>
                        </a:rPr>
                        <a:t>Tue </a:t>
                      </a:r>
                      <a:endParaRPr lang="en-US" sz="900" b="0" i="0" u="none" strike="noStrike" noProof="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noProof="0" smtClean="0">
                          <a:solidFill>
                            <a:srgbClr val="363636"/>
                          </a:solidFill>
                          <a:latin typeface="Calibri"/>
                        </a:rPr>
                        <a:t>Wed </a:t>
                      </a:r>
                      <a:endParaRPr lang="en-US" sz="900" b="0" i="0" u="none" strike="noStrike" noProof="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noProof="0" smtClean="0">
                          <a:solidFill>
                            <a:srgbClr val="363636"/>
                          </a:solidFill>
                          <a:latin typeface="Calibri"/>
                        </a:rPr>
                        <a:t>Thu </a:t>
                      </a:r>
                      <a:endParaRPr lang="en-US" sz="900" b="0" i="0" u="none" strike="noStrike" noProof="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noProof="0" dirty="0" smtClean="0">
                          <a:solidFill>
                            <a:srgbClr val="363636"/>
                          </a:solidFill>
                          <a:latin typeface="Calibri"/>
                        </a:rPr>
                        <a:t>Fri </a:t>
                      </a:r>
                      <a:endParaRPr lang="en-US" sz="900" b="0" i="0" u="none" strike="noStrike" noProof="0"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noProof="0" smtClean="0">
                          <a:solidFill>
                            <a:srgbClr val="363636"/>
                          </a:solidFill>
                          <a:latin typeface="Calibri"/>
                        </a:rPr>
                        <a:t>Sat </a:t>
                      </a:r>
                      <a:endParaRPr lang="en-US" sz="900" b="0" i="0" u="none" strike="noStrike" noProof="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noProof="0" smtClean="0">
                          <a:solidFill>
                            <a:srgbClr val="363636"/>
                          </a:solidFill>
                          <a:latin typeface="Calibri"/>
                        </a:rPr>
                        <a:t>Sun </a:t>
                      </a:r>
                      <a:endParaRPr lang="en-US" sz="900" b="0" i="0" u="none" strike="noStrike" noProof="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en-US" sz="1200" b="0" i="0" u="none" strike="noStrike" noProof="0" smtClean="0">
                          <a:solidFill>
                            <a:srgbClr val="C00000"/>
                          </a:solidFill>
                          <a:latin typeface="Calibri"/>
                        </a:rPr>
                        <a:t> </a:t>
                      </a:r>
                      <a:endParaRPr lang="en-US" sz="1200" b="0" i="0" u="none" strike="noStrike" noProof="0">
                        <a:solidFill>
                          <a:srgbClr val="C00000"/>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b="0" i="0" u="none" strike="noStrike" noProof="0" dirty="0" smtClean="0">
                          <a:solidFill>
                            <a:srgbClr val="363636"/>
                          </a:solidFill>
                          <a:latin typeface="Calibri"/>
                        </a:rPr>
                        <a:t>Mon </a:t>
                      </a:r>
                      <a:endParaRPr lang="en-US" sz="900" b="0" i="0" u="none" strike="noStrike" noProof="0"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noProof="0" smtClean="0">
                          <a:solidFill>
                            <a:srgbClr val="363636"/>
                          </a:solidFill>
                          <a:latin typeface="Calibri"/>
                        </a:rPr>
                        <a:t>Tue </a:t>
                      </a:r>
                      <a:endParaRPr lang="en-US" sz="900" b="0" i="0" u="none" strike="noStrike" noProof="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noProof="0" smtClean="0">
                          <a:solidFill>
                            <a:srgbClr val="363636"/>
                          </a:solidFill>
                          <a:latin typeface="Calibri"/>
                        </a:rPr>
                        <a:t>Wed </a:t>
                      </a:r>
                      <a:endParaRPr lang="en-US" sz="900" b="0" i="0" u="none" strike="noStrike" noProof="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noProof="0" smtClean="0">
                          <a:solidFill>
                            <a:srgbClr val="363636"/>
                          </a:solidFill>
                          <a:latin typeface="Calibri"/>
                        </a:rPr>
                        <a:t>Thu </a:t>
                      </a:r>
                      <a:endParaRPr lang="en-US" sz="900" b="0" i="0" u="none" strike="noStrike" noProof="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noProof="0" dirty="0" smtClean="0">
                          <a:solidFill>
                            <a:srgbClr val="363636"/>
                          </a:solidFill>
                          <a:latin typeface="Calibri"/>
                        </a:rPr>
                        <a:t>Fri </a:t>
                      </a:r>
                      <a:endParaRPr lang="en-US" sz="900" b="0" i="0" u="none" strike="noStrike" noProof="0"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noProof="0" smtClean="0">
                          <a:solidFill>
                            <a:srgbClr val="363636"/>
                          </a:solidFill>
                          <a:latin typeface="Calibri"/>
                        </a:rPr>
                        <a:t>Sat </a:t>
                      </a:r>
                      <a:endParaRPr lang="en-US" sz="900" b="0" i="0" u="none" strike="noStrike" noProof="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noProof="0" smtClean="0">
                          <a:solidFill>
                            <a:srgbClr val="363636"/>
                          </a:solidFill>
                          <a:latin typeface="Calibri"/>
                        </a:rPr>
                        <a:t>Sun </a:t>
                      </a:r>
                      <a:endParaRPr lang="en-US" sz="900" b="0" i="0" u="none" strike="noStrike" noProof="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en-US" sz="1200" b="0" i="0" u="none" strike="noStrike" noProof="0" smtClean="0">
                          <a:solidFill>
                            <a:srgbClr val="C00000"/>
                          </a:solidFill>
                          <a:latin typeface="Calibri"/>
                        </a:rPr>
                        <a:t> </a:t>
                      </a:r>
                      <a:endParaRPr lang="en-US" sz="1200" b="0" i="0" u="none" strike="noStrike" noProof="0">
                        <a:solidFill>
                          <a:srgbClr val="C00000"/>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b="0" i="0" u="none" strike="noStrike" noProof="0" smtClean="0">
                          <a:solidFill>
                            <a:srgbClr val="363636"/>
                          </a:solidFill>
                          <a:latin typeface="Calibri"/>
                        </a:rPr>
                        <a:t>Mon </a:t>
                      </a:r>
                      <a:endParaRPr lang="en-US" sz="900" b="0" i="0" u="none" strike="noStrike" noProof="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noProof="0" smtClean="0">
                          <a:solidFill>
                            <a:srgbClr val="363636"/>
                          </a:solidFill>
                          <a:latin typeface="Calibri"/>
                        </a:rPr>
                        <a:t>Tue </a:t>
                      </a:r>
                      <a:endParaRPr lang="en-US" sz="900" b="0" i="0" u="none" strike="noStrike" noProof="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noProof="0" smtClean="0">
                          <a:solidFill>
                            <a:srgbClr val="363636"/>
                          </a:solidFill>
                          <a:latin typeface="Calibri"/>
                        </a:rPr>
                        <a:t>Wed </a:t>
                      </a:r>
                      <a:endParaRPr lang="en-US" sz="900" b="0" i="0" u="none" strike="noStrike" noProof="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noProof="0" smtClean="0">
                          <a:solidFill>
                            <a:srgbClr val="363636"/>
                          </a:solidFill>
                          <a:latin typeface="Calibri"/>
                        </a:rPr>
                        <a:t>Thu </a:t>
                      </a:r>
                      <a:endParaRPr lang="en-US" sz="900" b="0" i="0" u="none" strike="noStrike" noProof="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noProof="0" dirty="0" smtClean="0">
                          <a:solidFill>
                            <a:srgbClr val="363636"/>
                          </a:solidFill>
                          <a:latin typeface="Calibri"/>
                        </a:rPr>
                        <a:t>Fri </a:t>
                      </a:r>
                      <a:endParaRPr lang="en-US" sz="900" b="0" i="0" u="none" strike="noStrike" noProof="0"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noProof="0" smtClean="0">
                          <a:solidFill>
                            <a:srgbClr val="363636"/>
                          </a:solidFill>
                          <a:latin typeface="Calibri"/>
                        </a:rPr>
                        <a:t>Sat </a:t>
                      </a:r>
                      <a:endParaRPr lang="en-US" sz="900" b="0" i="0" u="none" strike="noStrike" noProof="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noProof="0" dirty="0" smtClean="0">
                          <a:solidFill>
                            <a:srgbClr val="363636"/>
                          </a:solidFill>
                          <a:latin typeface="Calibri"/>
                        </a:rPr>
                        <a:t>Sun </a:t>
                      </a:r>
                      <a:endParaRPr lang="en-US" sz="900" b="0" i="0" u="none" strike="noStrike" noProof="0"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b="0" i="0" u="none" strike="noStrike" smtClean="0">
                          <a:solidFill>
                            <a:srgbClr val="C00000"/>
                          </a:solidFill>
                          <a:latin typeface="Calibri"/>
                        </a:rPr>
                        <a:t>27</a:t>
                      </a:r>
                      <a:endParaRPr lang="en-US" sz="900" b="0" i="0" u="none" strike="noStrike" dirty="0">
                        <a:solidFill>
                          <a:srgbClr val="C00000"/>
                        </a:solidFill>
                        <a:latin typeface="Calibri"/>
                      </a:endParaRPr>
                    </a:p>
                  </a:txBody>
                  <a:tcPr marL="9525" marR="9525" marT="9525" marB="0" anchor="b">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Calibri"/>
                        </a:rPr>
                        <a:t> </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3</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4</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5</a:t>
                      </a:r>
                      <a:endParaRPr lang="en-US" sz="1100" b="0" i="1" u="none" strike="noStrike" dirty="0">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6</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31</a:t>
                      </a:r>
                      <a:endParaRPr lang="en-US" sz="900" b="0" i="0" u="none" strike="noStrike">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Calibri"/>
                        </a:rPr>
                        <a:t> </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Calibri"/>
                        </a:rPr>
                        <a:t>1</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2</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3</a:t>
                      </a:r>
                      <a:endParaRPr lang="en-US" sz="1100" b="0" i="1" u="none" strike="noStrike" dirty="0">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dirty="0" smtClean="0">
                          <a:solidFill>
                            <a:srgbClr val="C00000"/>
                          </a:solidFill>
                          <a:latin typeface="Calibri"/>
                        </a:rPr>
                        <a:t>36</a:t>
                      </a:r>
                      <a:endParaRPr lang="en-US" sz="900" b="0" i="0" u="none" strike="noStrike" dirty="0">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3</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4</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5</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6</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7</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b="0" i="0" u="none" strike="noStrike" smtClean="0">
                          <a:solidFill>
                            <a:srgbClr val="C00000"/>
                          </a:solidFill>
                          <a:latin typeface="Calibri"/>
                        </a:rPr>
                        <a:t>28</a:t>
                      </a:r>
                      <a:endParaRPr lang="en-US" sz="900" b="0" i="0" u="none" strike="noStrike">
                        <a:solidFill>
                          <a:srgbClr val="C00000"/>
                        </a:solidFill>
                        <a:latin typeface="Calibri"/>
                      </a:endParaRPr>
                    </a:p>
                  </a:txBody>
                  <a:tcPr marL="9525" marR="9525" marT="9525" marB="0" anchor="b">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7</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8</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Calibri"/>
                        </a:rPr>
                        <a:t>9</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10</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11</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12</a:t>
                      </a:r>
                      <a:endParaRPr lang="en-US" sz="1100" b="0" i="1" u="none" strike="noStrike" dirty="0">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13</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32</a:t>
                      </a:r>
                      <a:endParaRPr lang="en-US" sz="900" b="0" i="0" u="none" strike="noStrike">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4</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5</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Calibri"/>
                        </a:rPr>
                        <a:t>6</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7</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8</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9</a:t>
                      </a:r>
                      <a:endParaRPr lang="en-US" sz="1100" b="0" i="1" u="none" strike="noStrike" dirty="0">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10</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37</a:t>
                      </a:r>
                      <a:endParaRPr lang="en-US" sz="900" b="0" i="0" u="none" strike="noStrike">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8</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9</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10</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11</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Calibri"/>
                        </a:rPr>
                        <a:t>12</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13</a:t>
                      </a:r>
                      <a:endParaRPr lang="en-US" sz="1100" b="0" i="1" u="none" strike="noStrike" dirty="0">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14</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b="0" i="0" u="none" strike="noStrike" smtClean="0">
                          <a:solidFill>
                            <a:srgbClr val="C00000"/>
                          </a:solidFill>
                          <a:latin typeface="Calibri"/>
                        </a:rPr>
                        <a:t>29</a:t>
                      </a:r>
                      <a:endParaRPr lang="en-US" sz="900" b="0" i="0" u="none" strike="noStrike">
                        <a:solidFill>
                          <a:srgbClr val="C00000"/>
                        </a:solidFill>
                        <a:latin typeface="Calibri"/>
                      </a:endParaRPr>
                    </a:p>
                  </a:txBody>
                  <a:tcPr marL="9525" marR="9525" marT="9525" marB="0" anchor="b">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14</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15</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Calibri"/>
                        </a:rPr>
                        <a:t>16</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Calibri"/>
                        </a:rPr>
                        <a:t>17</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18</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19</a:t>
                      </a:r>
                      <a:endParaRPr lang="en-US" sz="1100" b="0" i="1" u="none" strike="noStrike" dirty="0">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20</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33</a:t>
                      </a:r>
                      <a:endParaRPr lang="en-US" sz="900" b="0" i="0" u="none" strike="noStrike">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11</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12</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Calibri"/>
                        </a:rPr>
                        <a:t>13</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Calibri"/>
                        </a:rPr>
                        <a:t>14</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15</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16</a:t>
                      </a:r>
                      <a:endParaRPr lang="en-US" sz="1100" b="0" i="1" u="none" strike="noStrike" dirty="0">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17</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38</a:t>
                      </a:r>
                      <a:endParaRPr lang="en-US" sz="900" b="0" i="0" u="none" strike="noStrike">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15</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16</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17</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18</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19</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20</a:t>
                      </a:r>
                      <a:endParaRPr lang="en-US" sz="1100" b="0" i="1" u="none" strike="noStrike" dirty="0">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21</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b="0" i="0" u="none" strike="noStrike" smtClean="0">
                          <a:solidFill>
                            <a:srgbClr val="C00000"/>
                          </a:solidFill>
                          <a:latin typeface="Calibri"/>
                        </a:rPr>
                        <a:t>30</a:t>
                      </a:r>
                      <a:endParaRPr lang="en-US" sz="900" b="0" i="0" u="none" strike="noStrike">
                        <a:solidFill>
                          <a:srgbClr val="C00000"/>
                        </a:solidFill>
                        <a:latin typeface="Calibri"/>
                      </a:endParaRPr>
                    </a:p>
                  </a:txBody>
                  <a:tcPr marL="9525" marR="9525" marT="9525" marB="0" anchor="b">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21</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22</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23</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24</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Calibri"/>
                        </a:rPr>
                        <a:t>25</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26</a:t>
                      </a:r>
                      <a:endParaRPr lang="en-US" sz="1100" b="0" i="1" u="none" strike="noStrike" dirty="0">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27</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34</a:t>
                      </a:r>
                      <a:endParaRPr lang="en-US" sz="900" b="0" i="0" u="none" strike="noStrike">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18</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19</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20</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21</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Calibri"/>
                        </a:rPr>
                        <a:t>22</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23</a:t>
                      </a:r>
                      <a:endParaRPr lang="en-US" sz="1100" b="0" i="1" u="none" strike="noStrike" dirty="0">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24</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39</a:t>
                      </a:r>
                      <a:endParaRPr lang="en-US" sz="900" b="0" i="0" u="none" strike="noStrike">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22</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23</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24</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25</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26</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27</a:t>
                      </a:r>
                      <a:endParaRPr lang="en-US" sz="1100" b="0" i="1" u="none" strike="noStrike" dirty="0">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28</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54379">
                <a:tc>
                  <a:txBody>
                    <a:bodyPr/>
                    <a:lstStyle/>
                    <a:p>
                      <a:pPr algn="r" fontAlgn="b"/>
                      <a:r>
                        <a:rPr lang="en-US" sz="900" b="0" i="0" u="none" strike="noStrike" smtClean="0">
                          <a:solidFill>
                            <a:srgbClr val="C00000"/>
                          </a:solidFill>
                          <a:latin typeface="Calibri"/>
                        </a:rPr>
                        <a:t>31</a:t>
                      </a:r>
                      <a:endParaRPr lang="en-US" sz="900" b="0" i="0" u="none" strike="noStrike">
                        <a:solidFill>
                          <a:srgbClr val="C00000"/>
                        </a:solidFill>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Calibri"/>
                        </a:rPr>
                        <a:t>28</a:t>
                      </a:r>
                      <a:endParaRPr lang="en-US" sz="1100" b="0" i="0" u="none" strike="noStrike" dirty="0">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Calibri"/>
                        </a:rPr>
                        <a:t>29</a:t>
                      </a:r>
                      <a:endParaRPr lang="en-US" sz="1100" b="0" i="0" u="none" strike="noStrike" dirty="0">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Calibri"/>
                        </a:rPr>
                        <a:t>30</a:t>
                      </a:r>
                      <a:endParaRPr lang="en-US" sz="1100" b="0" i="0" u="none" strike="noStrike" dirty="0">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31</a:t>
                      </a:r>
                      <a:endParaRPr lang="en-US" sz="1100" b="0" i="0" u="none" strike="noStrike">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endParaRPr lang="en-US" sz="1100" b="0" i="0" u="none" strike="noStrike" dirty="0">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 </a:t>
                      </a:r>
                      <a:endParaRPr lang="en-US" sz="1100" b="0" i="1" u="none" strike="noStrike" dirty="0">
                        <a:solidFill>
                          <a:srgbClr val="7F7F7F"/>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100" b="0" i="0" u="none" strike="noStrike" dirty="0">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35</a:t>
                      </a:r>
                      <a:endParaRPr lang="en-US" sz="900" b="0" i="0" u="none" strike="noStrike">
                        <a:solidFill>
                          <a:srgbClr val="C00000"/>
                        </a:solidFill>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25</a:t>
                      </a:r>
                      <a:endParaRPr lang="en-US" sz="1100" b="0" i="0" u="none" strike="noStrike">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26</a:t>
                      </a:r>
                      <a:endParaRPr lang="en-US" sz="1100" b="0" i="0" u="none" strike="noStrike">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27</a:t>
                      </a:r>
                      <a:endParaRPr lang="en-US" sz="1100" b="0" i="0" u="none" strike="noStrike">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28</a:t>
                      </a:r>
                      <a:endParaRPr lang="en-US" sz="1100" b="0" i="0" u="none" strike="noStrike">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29</a:t>
                      </a:r>
                      <a:endParaRPr lang="en-US" sz="1100" b="0" i="0" u="none" strike="noStrike">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30</a:t>
                      </a:r>
                      <a:endParaRPr lang="en-US" sz="1100" b="0" i="1" u="none" strike="noStrike" dirty="0">
                        <a:solidFill>
                          <a:srgbClr val="7F7F7F"/>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31</a:t>
                      </a:r>
                      <a:endParaRPr lang="en-US" sz="1100" b="0" i="1" u="none" strike="noStrike" dirty="0">
                        <a:solidFill>
                          <a:srgbClr val="7F7F7F"/>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40</a:t>
                      </a:r>
                      <a:endParaRPr lang="en-US" sz="900" b="0" i="0" u="none" strike="noStrike">
                        <a:solidFill>
                          <a:srgbClr val="C00000"/>
                        </a:solidFill>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29</a:t>
                      </a:r>
                      <a:endParaRPr lang="en-US" sz="1100" b="0" i="0" u="none" strike="noStrike">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30</a:t>
                      </a:r>
                      <a:endParaRPr lang="en-US" sz="1100" b="0" i="0" u="none" strike="noStrike">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endParaRPr lang="en-US" sz="1100" b="0" i="0" u="none" strike="noStrike" dirty="0">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 </a:t>
                      </a:r>
                      <a:endParaRPr lang="en-US" sz="1100" b="0" i="1" u="none" strike="noStrike" dirty="0">
                        <a:solidFill>
                          <a:srgbClr val="7F7F7F"/>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100" b="0" i="0" u="none" strike="noStrike" dirty="0">
                        <a:solidFill>
                          <a:srgbClr val="000000"/>
                        </a:solidFill>
                        <a:latin typeface="Calibri"/>
                      </a:endParaRPr>
                    </a:p>
                  </a:txBody>
                  <a:tcPr marL="9525" marR="9525" marT="9525" marB="0" anchor="b">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54379">
                <a:tc>
                  <a:txBody>
                    <a:bodyPr/>
                    <a:lstStyle/>
                    <a:p>
                      <a:pPr algn="l" fontAlgn="b"/>
                      <a:endParaRPr lang="en-US" sz="900" b="0" i="0" u="none" strike="noStrike" noProof="0" dirty="0">
                        <a:solidFill>
                          <a:srgbClr val="C00000"/>
                        </a:solidFill>
                        <a:effectLst/>
                        <a:latin typeface="+mj-lt"/>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mn-lt"/>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mn-lt"/>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80427">
                <a:tc>
                  <a:txBody>
                    <a:bodyPr/>
                    <a:lstStyle/>
                    <a:p>
                      <a:pPr algn="l" fontAlgn="b"/>
                      <a:endParaRPr lang="en-US" sz="900" b="0" i="0" u="none" strike="noStrike" noProof="0" dirty="0">
                        <a:solidFill>
                          <a:srgbClr val="C00000"/>
                        </a:solidFill>
                        <a:effectLst/>
                        <a:latin typeface="+mj-lt"/>
                      </a:endParaRPr>
                    </a:p>
                  </a:txBody>
                  <a:tcPr marL="0" marR="36000" marT="0" marB="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ysClr val="windowText" lastClr="000000"/>
                          </a:solidFill>
                          <a:effectLst/>
                        </a:rPr>
                        <a:t>October</a:t>
                      </a:r>
                      <a:endParaRPr lang="en-US" sz="1400" b="1" i="0" u="none" strike="noStrike" noProof="0" dirty="0">
                        <a:solidFill>
                          <a:sysClr val="windowText" lastClr="000000"/>
                        </a:solidFill>
                        <a:effectLst/>
                        <a:latin typeface="Verdana"/>
                      </a:endParaRPr>
                    </a:p>
                  </a:txBody>
                  <a:tcPr marL="0" marR="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900" b="1" i="0" u="none" strike="noStrike" noProof="0" dirty="0">
                        <a:solidFill>
                          <a:sysClr val="windowText" lastClr="000000"/>
                        </a:solidFill>
                        <a:effectLst/>
                        <a:latin typeface="+mn-lt"/>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ysClr val="windowText" lastClr="000000"/>
                          </a:solidFill>
                          <a:effectLst/>
                        </a:rPr>
                        <a:t>November</a:t>
                      </a:r>
                      <a:endParaRPr lang="en-US" sz="1400" b="1" i="0" u="none" strike="noStrike" noProof="0" dirty="0">
                        <a:solidFill>
                          <a:sysClr val="windowText" lastClr="000000"/>
                        </a:solidFill>
                        <a:effectLst/>
                        <a:latin typeface="Verdana"/>
                      </a:endParaRPr>
                    </a:p>
                  </a:txBody>
                  <a:tcPr marL="0" marR="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900" b="1" i="0" u="none" strike="noStrike" noProof="0" dirty="0">
                        <a:solidFill>
                          <a:sysClr val="windowText" lastClr="000000"/>
                        </a:solidFill>
                        <a:effectLst/>
                        <a:latin typeface="+mn-lt"/>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i="0" u="none" strike="noStrike" noProof="0" dirty="0" smtClean="0">
                          <a:solidFill>
                            <a:sysClr val="windowText" lastClr="000000"/>
                          </a:solidFill>
                          <a:effectLst/>
                          <a:latin typeface="+mn-lt"/>
                        </a:rPr>
                        <a:t>December</a:t>
                      </a:r>
                      <a:endParaRPr lang="en-US" sz="1400" b="1" i="0" u="none" strike="noStrike" noProof="0" dirty="0">
                        <a:solidFill>
                          <a:sysClr val="windowText" lastClr="000000"/>
                        </a:solidFill>
                        <a:effectLst/>
                        <a:latin typeface="Verdana"/>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r>
              <a:tr h="158373">
                <a:tc>
                  <a:txBody>
                    <a:bodyPr/>
                    <a:lstStyle/>
                    <a:p>
                      <a:pPr algn="l" fontAlgn="b"/>
                      <a:endParaRPr lang="en-US" sz="900" b="0" i="0" u="none" strike="noStrike" noProof="0" dirty="0">
                        <a:solidFill>
                          <a:srgbClr val="C00000"/>
                        </a:solidFill>
                        <a:effectLst/>
                        <a:latin typeface="+mj-lt"/>
                      </a:endParaRPr>
                    </a:p>
                  </a:txBody>
                  <a:tcPr marL="0" marR="36000" marT="0" marB="36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b="0" i="0" u="none" strike="noStrike" dirty="0" smtClean="0">
                          <a:solidFill>
                            <a:srgbClr val="363636"/>
                          </a:solidFill>
                          <a:latin typeface="Calibri"/>
                        </a:rPr>
                        <a:t>Mon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Tue </a:t>
                      </a:r>
                      <a:endParaRPr lang="en-US" sz="900" b="0" i="0" u="none" strike="noStrike">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noProof="0" smtClean="0">
                          <a:solidFill>
                            <a:srgbClr val="363636"/>
                          </a:solidFill>
                          <a:latin typeface="Calibri"/>
                        </a:rPr>
                        <a:t>Wed</a:t>
                      </a:r>
                      <a:r>
                        <a:rPr lang="en-US" sz="900" b="0" i="0" u="none" strike="noStrike" smtClean="0">
                          <a:solidFill>
                            <a:srgbClr val="363636"/>
                          </a:solidFill>
                          <a:latin typeface="Calibri"/>
                        </a:rPr>
                        <a:t>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Thu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smtClean="0">
                          <a:solidFill>
                            <a:srgbClr val="363636"/>
                          </a:solidFill>
                          <a:latin typeface="Calibri"/>
                        </a:rPr>
                        <a:t>Fri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Sat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Sun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en-US" sz="1200" b="0" i="0" u="none" strike="noStrike" smtClean="0">
                          <a:solidFill>
                            <a:srgbClr val="C00000"/>
                          </a:solidFill>
                          <a:latin typeface="Calibri"/>
                        </a:rPr>
                        <a:t> </a:t>
                      </a:r>
                      <a:endParaRPr lang="en-US" sz="1200" b="0" i="0" u="none" strike="noStrike" dirty="0">
                        <a:solidFill>
                          <a:srgbClr val="C00000"/>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b="0" i="0" u="none" strike="noStrike" dirty="0" smtClean="0">
                          <a:solidFill>
                            <a:srgbClr val="363636"/>
                          </a:solidFill>
                          <a:latin typeface="Calibri"/>
                        </a:rPr>
                        <a:t>Mon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Tue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noProof="0" smtClean="0">
                          <a:solidFill>
                            <a:srgbClr val="363636"/>
                          </a:solidFill>
                          <a:latin typeface="Calibri"/>
                        </a:rPr>
                        <a:t>Wed</a:t>
                      </a:r>
                      <a:r>
                        <a:rPr lang="en-US" sz="900" b="0" i="0" u="none" strike="noStrike" smtClean="0">
                          <a:solidFill>
                            <a:srgbClr val="363636"/>
                          </a:solidFill>
                          <a:latin typeface="Calibri"/>
                        </a:rPr>
                        <a:t>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Thu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smtClean="0">
                          <a:solidFill>
                            <a:srgbClr val="363636"/>
                          </a:solidFill>
                          <a:latin typeface="Calibri"/>
                        </a:rPr>
                        <a:t>Fri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Sat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Sun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en-US" sz="1200" b="0" i="0" u="none" strike="noStrike" smtClean="0">
                          <a:solidFill>
                            <a:srgbClr val="C00000"/>
                          </a:solidFill>
                          <a:latin typeface="Calibri"/>
                        </a:rPr>
                        <a:t> </a:t>
                      </a:r>
                      <a:endParaRPr lang="en-US" sz="1200" b="0" i="0" u="none" strike="noStrike" dirty="0">
                        <a:solidFill>
                          <a:srgbClr val="C00000"/>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b="0" i="0" u="none" strike="noStrike" dirty="0" smtClean="0">
                          <a:solidFill>
                            <a:srgbClr val="363636"/>
                          </a:solidFill>
                          <a:latin typeface="Calibri"/>
                        </a:rPr>
                        <a:t>Mon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Tue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Wed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Thu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smtClean="0">
                          <a:solidFill>
                            <a:srgbClr val="363636"/>
                          </a:solidFill>
                          <a:latin typeface="Calibri"/>
                        </a:rPr>
                        <a:t>Fri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Sat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smtClean="0">
                          <a:solidFill>
                            <a:srgbClr val="363636"/>
                          </a:solidFill>
                          <a:latin typeface="Calibri"/>
                        </a:rPr>
                        <a:t>Sun </a:t>
                      </a:r>
                      <a:endParaRPr lang="en-US" sz="900" b="0" i="0" u="none" strike="noStrike" dirty="0">
                        <a:solidFill>
                          <a:srgbClr val="363636"/>
                        </a:solidFill>
                        <a:latin typeface="Calibri"/>
                      </a:endParaRPr>
                    </a:p>
                  </a:txBody>
                  <a:tcPr marL="9525" marR="9525" marT="952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47346">
                <a:tc>
                  <a:txBody>
                    <a:bodyPr/>
                    <a:lstStyle/>
                    <a:p>
                      <a:pPr algn="r" fontAlgn="b"/>
                      <a:r>
                        <a:rPr lang="en-US" sz="900" b="0" i="0" u="none" strike="noStrike" smtClean="0">
                          <a:solidFill>
                            <a:srgbClr val="C00000"/>
                          </a:solidFill>
                          <a:latin typeface="Calibri"/>
                        </a:rPr>
                        <a:t>40</a:t>
                      </a:r>
                      <a:endParaRPr lang="en-US" sz="900" b="0" i="0" u="none" strike="noStrike" dirty="0">
                        <a:solidFill>
                          <a:srgbClr val="C00000"/>
                        </a:solidFill>
                        <a:latin typeface="Calibri"/>
                      </a:endParaRPr>
                    </a:p>
                  </a:txBody>
                  <a:tcPr marL="9525" marR="9525" marT="9525" marB="0" anchor="b">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Calibri"/>
                        </a:rPr>
                        <a:t> </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3</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4</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5</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44</a:t>
                      </a:r>
                      <a:endParaRPr lang="en-US" sz="900" b="0" i="0" u="none" strike="noStrike">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1</a:t>
                      </a:r>
                      <a:endParaRPr lang="en-US" sz="1100" b="0" i="1" u="none" strike="noStrike" dirty="0">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2</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49</a:t>
                      </a:r>
                      <a:endParaRPr lang="en-US" sz="900" b="0" i="0" u="none" strike="noStrike">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Calibri"/>
                        </a:rPr>
                        <a:t>3</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4</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Calibri"/>
                        </a:rPr>
                        <a:t>5</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6</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7</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47346">
                <a:tc>
                  <a:txBody>
                    <a:bodyPr/>
                    <a:lstStyle/>
                    <a:p>
                      <a:pPr algn="r" fontAlgn="b"/>
                      <a:r>
                        <a:rPr lang="en-US" sz="900" b="0" i="0" u="none" strike="noStrike" smtClean="0">
                          <a:solidFill>
                            <a:srgbClr val="C00000"/>
                          </a:solidFill>
                          <a:latin typeface="Calibri"/>
                        </a:rPr>
                        <a:t>41</a:t>
                      </a:r>
                      <a:endParaRPr lang="en-US" sz="900" b="0" i="0" u="none" strike="noStrike">
                        <a:solidFill>
                          <a:srgbClr val="C00000"/>
                        </a:solidFill>
                        <a:latin typeface="Calibri"/>
                      </a:endParaRPr>
                    </a:p>
                  </a:txBody>
                  <a:tcPr marL="9525" marR="9525" marT="9525" marB="0" anchor="b">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6</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7</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Calibri"/>
                        </a:rPr>
                        <a:t>8</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9</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10</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11</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12</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45</a:t>
                      </a:r>
                      <a:endParaRPr lang="en-US" sz="900" b="0" i="0" u="none" strike="noStrike">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3</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4</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5</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6</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7</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8</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9</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50</a:t>
                      </a:r>
                      <a:endParaRPr lang="en-US" sz="900" b="0" i="0" u="none" strike="noStrike">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8</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9</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Calibri"/>
                        </a:rPr>
                        <a:t>10</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Calibri"/>
                        </a:rPr>
                        <a:t>11</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12</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13</a:t>
                      </a:r>
                      <a:endParaRPr lang="en-US" sz="1100" b="0" i="1" u="none" strike="noStrike" dirty="0">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14</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47346">
                <a:tc>
                  <a:txBody>
                    <a:bodyPr/>
                    <a:lstStyle/>
                    <a:p>
                      <a:pPr algn="r" fontAlgn="b"/>
                      <a:r>
                        <a:rPr lang="en-US" sz="900" b="0" i="0" u="none" strike="noStrike" smtClean="0">
                          <a:solidFill>
                            <a:srgbClr val="C00000"/>
                          </a:solidFill>
                          <a:latin typeface="Calibri"/>
                        </a:rPr>
                        <a:t>42</a:t>
                      </a:r>
                      <a:endParaRPr lang="en-US" sz="900" b="0" i="0" u="none" strike="noStrike">
                        <a:solidFill>
                          <a:srgbClr val="C00000"/>
                        </a:solidFill>
                        <a:latin typeface="Calibri"/>
                      </a:endParaRPr>
                    </a:p>
                  </a:txBody>
                  <a:tcPr marL="9525" marR="9525" marT="9525" marB="0" anchor="b">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13</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14</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15</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Calibri"/>
                        </a:rPr>
                        <a:t>16</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Calibri"/>
                        </a:rPr>
                        <a:t>17</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18</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19</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46</a:t>
                      </a:r>
                      <a:endParaRPr lang="en-US" sz="900" b="0" i="0" u="none" strike="noStrike">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10</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11</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12</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13</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14</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15</a:t>
                      </a:r>
                      <a:endParaRPr lang="en-US" sz="1100" b="0" i="1" u="none" strike="noStrike" dirty="0">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16</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51</a:t>
                      </a:r>
                      <a:endParaRPr lang="en-US" sz="900" b="0" i="0" u="none" strike="noStrike">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15</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16</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17</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Calibri"/>
                        </a:rPr>
                        <a:t>18</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Calibri"/>
                        </a:rPr>
                        <a:t>19</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20</a:t>
                      </a:r>
                      <a:endParaRPr lang="en-US" sz="1100" b="0" i="1" u="none" strike="noStrike" dirty="0">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21</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47346">
                <a:tc>
                  <a:txBody>
                    <a:bodyPr/>
                    <a:lstStyle/>
                    <a:p>
                      <a:pPr algn="r" fontAlgn="b"/>
                      <a:r>
                        <a:rPr lang="en-US" sz="900" b="0" i="0" u="none" strike="noStrike" smtClean="0">
                          <a:solidFill>
                            <a:srgbClr val="C00000"/>
                          </a:solidFill>
                          <a:latin typeface="Calibri"/>
                        </a:rPr>
                        <a:t>43</a:t>
                      </a:r>
                      <a:endParaRPr lang="en-US" sz="900" b="0" i="0" u="none" strike="noStrike">
                        <a:solidFill>
                          <a:srgbClr val="C00000"/>
                        </a:solidFill>
                        <a:latin typeface="Calibri"/>
                      </a:endParaRPr>
                    </a:p>
                  </a:txBody>
                  <a:tcPr marL="9525" marR="9525" marT="9525" marB="0" anchor="b">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20</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21</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22</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Calibri"/>
                        </a:rPr>
                        <a:t>23</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Calibri"/>
                        </a:rPr>
                        <a:t>24</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25</a:t>
                      </a:r>
                      <a:endParaRPr lang="en-US" sz="1100" b="0" i="1" u="none" strike="noStrike" dirty="0">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26</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47</a:t>
                      </a:r>
                      <a:endParaRPr lang="en-US" sz="900" b="0" i="0" u="none" strike="noStrike">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17</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18</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19</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20</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21</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22</a:t>
                      </a:r>
                      <a:endParaRPr lang="en-US" sz="1100" b="0" i="1" u="none" strike="noStrike" dirty="0">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23</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52</a:t>
                      </a:r>
                      <a:endParaRPr lang="en-US" sz="900" b="0" i="0" u="none" strike="noStrike">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22</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23</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24</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25</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smtClean="0">
                          <a:solidFill>
                            <a:srgbClr val="000000"/>
                          </a:solidFill>
                          <a:latin typeface="Calibri"/>
                        </a:rPr>
                        <a:t>26</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27</a:t>
                      </a:r>
                      <a:endParaRPr lang="en-US" sz="1100" b="0" i="1" u="none" strike="noStrike" dirty="0">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smtClean="0">
                          <a:solidFill>
                            <a:srgbClr val="7F7F7F"/>
                          </a:solidFill>
                          <a:latin typeface="Calibri"/>
                        </a:rPr>
                        <a:t>28</a:t>
                      </a:r>
                      <a:endParaRPr lang="en-US" sz="1100" b="0" i="1" u="none" strike="noStrike">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47346">
                <a:tc>
                  <a:txBody>
                    <a:bodyPr/>
                    <a:lstStyle/>
                    <a:p>
                      <a:pPr algn="r" fontAlgn="b"/>
                      <a:r>
                        <a:rPr lang="en-US" sz="900" b="0" i="0" u="none" strike="noStrike" smtClean="0">
                          <a:solidFill>
                            <a:srgbClr val="C00000"/>
                          </a:solidFill>
                          <a:latin typeface="Calibri"/>
                        </a:rPr>
                        <a:t>44</a:t>
                      </a:r>
                      <a:endParaRPr lang="en-US" sz="900" b="0" i="0" u="none" strike="noStrike">
                        <a:solidFill>
                          <a:srgbClr val="C00000"/>
                        </a:solidFill>
                        <a:latin typeface="Calibri"/>
                      </a:endParaRPr>
                    </a:p>
                  </a:txBody>
                  <a:tcPr marL="9525" marR="9525" marT="9525" marB="0" anchor="b">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27</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28</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29</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30</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31</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 </a:t>
                      </a:r>
                      <a:endParaRPr lang="en-US" sz="1100" b="0" i="1" u="none" strike="noStrike" dirty="0">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48</a:t>
                      </a:r>
                      <a:endParaRPr lang="en-US" sz="900" b="0" i="0" u="none" strike="noStrike">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24</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25</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26</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27</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28</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29</a:t>
                      </a:r>
                      <a:endParaRPr lang="en-US" sz="1100" b="0" i="1" u="none" strike="noStrike" dirty="0">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30</a:t>
                      </a:r>
                      <a:endParaRPr lang="en-US" sz="1100" b="0" i="1" u="none" strike="noStrike" dirty="0">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b="0" i="0" u="none" strike="noStrike" smtClean="0">
                          <a:solidFill>
                            <a:srgbClr val="C00000"/>
                          </a:solidFill>
                          <a:latin typeface="Calibri"/>
                        </a:rPr>
                        <a:t>1</a:t>
                      </a:r>
                      <a:endParaRPr lang="en-US" sz="900" b="0" i="0" u="none" strike="noStrike">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29</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30</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31</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smtClean="0">
                          <a:solidFill>
                            <a:srgbClr val="000000"/>
                          </a:solidFill>
                          <a:latin typeface="Calibri"/>
                        </a:rPr>
                        <a:t> </a:t>
                      </a:r>
                      <a:endParaRPr lang="en-US" sz="1100" b="0" i="0" u="none" strike="noStrike">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1" u="none" strike="noStrike" dirty="0" smtClean="0">
                          <a:solidFill>
                            <a:srgbClr val="7F7F7F"/>
                          </a:solidFill>
                          <a:latin typeface="Calibri"/>
                        </a:rPr>
                        <a:t> </a:t>
                      </a:r>
                      <a:endParaRPr lang="en-US" sz="1100" b="0" i="1" u="none" strike="noStrike" dirty="0">
                        <a:solidFill>
                          <a:srgbClr val="7F7F7F"/>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100" b="0" i="0" u="none" strike="noStrike" dirty="0">
                        <a:solidFill>
                          <a:srgbClr val="0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pSp>
        <p:nvGrpSpPr>
          <p:cNvPr id="2" name="Groupe 1"/>
          <p:cNvGrpSpPr/>
          <p:nvPr/>
        </p:nvGrpSpPr>
        <p:grpSpPr>
          <a:xfrm>
            <a:off x="0" y="7178973"/>
            <a:ext cx="1970406" cy="2045934"/>
            <a:chOff x="189542" y="3978874"/>
            <a:chExt cx="1970406" cy="2045934"/>
          </a:xfrm>
        </p:grpSpPr>
        <p:sp>
          <p:nvSpPr>
            <p:cNvPr id="8" name="Bande diagonale 7"/>
            <p:cNvSpPr/>
            <p:nvPr/>
          </p:nvSpPr>
          <p:spPr>
            <a:xfrm rot="16200000">
              <a:off x="189542" y="3978874"/>
              <a:ext cx="1970406" cy="1970406"/>
            </a:xfrm>
            <a:prstGeom prst="diagStripe">
              <a:avLst>
                <a:gd name="adj" fmla="val 40717"/>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dirty="0">
                <a:solidFill>
                  <a:prstClr val="black"/>
                </a:solidFill>
              </a:endParaRPr>
            </a:p>
          </p:txBody>
        </p:sp>
        <p:sp>
          <p:nvSpPr>
            <p:cNvPr id="9" name="ZoneTexte 8"/>
            <p:cNvSpPr txBox="1"/>
            <p:nvPr/>
          </p:nvSpPr>
          <p:spPr>
            <a:xfrm rot="2700000">
              <a:off x="104827" y="4850127"/>
              <a:ext cx="1518364" cy="830997"/>
            </a:xfrm>
            <a:prstGeom prst="rect">
              <a:avLst/>
            </a:prstGeom>
            <a:noFill/>
          </p:spPr>
          <p:txBody>
            <a:bodyPr wrap="none" rtlCol="0" anchor="ctr">
              <a:spAutoFit/>
            </a:bodyPr>
            <a:lstStyle/>
            <a:p>
              <a:pPr algn="ctr"/>
              <a:r>
                <a:rPr lang="en-US" sz="2800" b="1" dirty="0" smtClean="0">
                  <a:solidFill>
                    <a:prstClr val="white"/>
                  </a:solidFill>
                  <a:effectLst>
                    <a:outerShdw blurRad="38100" dist="38100" dir="2700000" algn="tl">
                      <a:srgbClr val="000000">
                        <a:alpha val="43137"/>
                      </a:srgbClr>
                    </a:outerShdw>
                  </a:effectLst>
                  <a:latin typeface="Arial Black" pitchFamily="34" charset="0"/>
                </a:rPr>
                <a:t>Printer</a:t>
              </a:r>
              <a:endParaRPr lang="en-US" sz="2800" b="1" dirty="0">
                <a:solidFill>
                  <a:prstClr val="white"/>
                </a:solidFill>
                <a:effectLst>
                  <a:outerShdw blurRad="38100" dist="38100" dir="2700000" algn="tl">
                    <a:srgbClr val="000000">
                      <a:alpha val="43137"/>
                    </a:srgbClr>
                  </a:outerShdw>
                </a:effectLst>
                <a:latin typeface="Arial Black" pitchFamily="34" charset="0"/>
              </a:endParaRPr>
            </a:p>
            <a:p>
              <a:pPr algn="ctr"/>
              <a:r>
                <a:rPr lang="en-US" sz="2000" b="1" dirty="0" smtClean="0">
                  <a:solidFill>
                    <a:prstClr val="white"/>
                  </a:solidFill>
                  <a:effectLst>
                    <a:outerShdw blurRad="38100" dist="38100" dir="2700000" algn="tl">
                      <a:srgbClr val="000000">
                        <a:alpha val="43137"/>
                      </a:srgbClr>
                    </a:outerShdw>
                  </a:effectLst>
                  <a:latin typeface="Arial Black" pitchFamily="34" charset="0"/>
                </a:rPr>
                <a:t>friendly</a:t>
              </a:r>
              <a:endParaRPr lang="en-US" sz="2000" b="1" dirty="0">
                <a:solidFill>
                  <a:prstClr val="white"/>
                </a:solidFill>
                <a:effectLst>
                  <a:outerShdw blurRad="38100" dist="38100" dir="2700000" algn="tl">
                    <a:srgbClr val="000000">
                      <a:alpha val="43137"/>
                    </a:srgbClr>
                  </a:outerShdw>
                </a:effectLst>
                <a:latin typeface="Arial Black" pitchFamily="34" charset="0"/>
              </a:endParaRPr>
            </a:p>
          </p:txBody>
        </p:sp>
      </p:grpSp>
      <p:sp>
        <p:nvSpPr>
          <p:cNvPr id="7" name="TextBox 6"/>
          <p:cNvSpPr txBox="1"/>
          <p:nvPr/>
        </p:nvSpPr>
        <p:spPr>
          <a:xfrm>
            <a:off x="785794" y="8984638"/>
            <a:ext cx="1051891" cy="230832"/>
          </a:xfrm>
          <a:prstGeom prst="rect">
            <a:avLst/>
          </a:prstGeom>
          <a:noFill/>
        </p:spPr>
        <p:txBody>
          <a:bodyPr wrap="none" rtlCol="0">
            <a:spAutoFit/>
          </a:bodyPr>
          <a:lstStyle/>
          <a:p>
            <a:r>
              <a:rPr lang="en-US" sz="900" smtClean="0">
                <a:solidFill>
                  <a:schemeClr val="bg1"/>
                </a:solidFill>
              </a:rPr>
              <a:t>Delete</a:t>
            </a:r>
            <a:r>
              <a:rPr lang="en-US" sz="900" smtClean="0">
                <a:solidFill>
                  <a:schemeClr val="bg1"/>
                </a:solidFill>
              </a:rPr>
              <a:t> this </a:t>
            </a:r>
            <a:r>
              <a:rPr lang="en-US" sz="900" smtClean="0">
                <a:solidFill>
                  <a:schemeClr val="bg1"/>
                </a:solidFill>
              </a:rPr>
              <a:t>banner</a:t>
            </a:r>
            <a:endParaRPr lang="en-US" sz="900">
              <a:solidFill>
                <a:schemeClr val="bg1"/>
              </a:solidFill>
            </a:endParaRPr>
          </a:p>
        </p:txBody>
      </p:sp>
    </p:spTree>
    <p:extLst>
      <p:ext uri="{BB962C8B-B14F-4D97-AF65-F5344CB8AC3E}">
        <p14:creationId xmlns="" xmlns:p14="http://schemas.microsoft.com/office/powerpoint/2010/main" val="14560186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691773441"/>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Showeet - Conditions of use">
  <a:themeElements>
    <a:clrScheme name="Showeet - Conditions of us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howeet - Conditions of us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howeet - Conditions of us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howeet - Conditions of us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howeet - Conditions of us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howeet - Conditions of us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howeet - Conditions of us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howeet - Conditions of us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howeet - Conditions of us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howeet - Conditions of us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howeet - Conditions of us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howeet - Conditions of us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howeet - Conditions of us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howeet - Conditions of us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howeet - Conditions of use 13">
        <a:dk1>
          <a:srgbClr val="851679"/>
        </a:dk1>
        <a:lt1>
          <a:srgbClr val="FFFFFF"/>
        </a:lt1>
        <a:dk2>
          <a:srgbClr val="4E2169"/>
        </a:dk2>
        <a:lt2>
          <a:srgbClr val="E3EEC1"/>
        </a:lt2>
        <a:accent1>
          <a:srgbClr val="4F81BD"/>
        </a:accent1>
        <a:accent2>
          <a:srgbClr val="C0504D"/>
        </a:accent2>
        <a:accent3>
          <a:srgbClr val="FFFFFF"/>
        </a:accent3>
        <a:accent4>
          <a:srgbClr val="711166"/>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Showeet - Conditions of use 14">
        <a:dk1>
          <a:srgbClr val="851679"/>
        </a:dk1>
        <a:lt1>
          <a:srgbClr val="FFFFFF"/>
        </a:lt1>
        <a:dk2>
          <a:srgbClr val="4E2169"/>
        </a:dk2>
        <a:lt2>
          <a:srgbClr val="E3EEC1"/>
        </a:lt2>
        <a:accent1>
          <a:srgbClr val="18235C"/>
        </a:accent1>
        <a:accent2>
          <a:srgbClr val="975798"/>
        </a:accent2>
        <a:accent3>
          <a:srgbClr val="FFFFFF"/>
        </a:accent3>
        <a:accent4>
          <a:srgbClr val="711166"/>
        </a:accent4>
        <a:accent5>
          <a:srgbClr val="ABACB5"/>
        </a:accent5>
        <a:accent6>
          <a:srgbClr val="884E89"/>
        </a:accent6>
        <a:hlink>
          <a:srgbClr val="A2C309"/>
        </a:hlink>
        <a:folHlink>
          <a:srgbClr val="D6D800"/>
        </a:folHlink>
      </a:clrScheme>
      <a:clrMap bg1="lt1" tx1="dk1" bg2="lt2" tx2="dk2" accent1="accent1" accent2="accent2" accent3="accent3" accent4="accent4" accent5="accent5" accent6="accent6" hlink="hlink" folHlink="folHlink"/>
    </a:extraClrScheme>
    <a:extraClrScheme>
      <a:clrScheme name="Showeet - Conditions of use 15">
        <a:dk1>
          <a:srgbClr val="851679"/>
        </a:dk1>
        <a:lt1>
          <a:srgbClr val="FFFFFF"/>
        </a:lt1>
        <a:dk2>
          <a:srgbClr val="4E2169"/>
        </a:dk2>
        <a:lt2>
          <a:srgbClr val="E3EEC1"/>
        </a:lt2>
        <a:accent1>
          <a:srgbClr val="18235C"/>
        </a:accent1>
        <a:accent2>
          <a:srgbClr val="D6D800"/>
        </a:accent2>
        <a:accent3>
          <a:srgbClr val="FFFFFF"/>
        </a:accent3>
        <a:accent4>
          <a:srgbClr val="711166"/>
        </a:accent4>
        <a:accent5>
          <a:srgbClr val="ABACB5"/>
        </a:accent5>
        <a:accent6>
          <a:srgbClr val="C2C400"/>
        </a:accent6>
        <a:hlink>
          <a:srgbClr val="A2C309"/>
        </a:hlink>
        <a:folHlink>
          <a:srgbClr val="0C8A2D"/>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4824</TotalTime>
  <Words>2139</Words>
  <Application>Microsoft Office PowerPoint</Application>
  <PresentationFormat>On-screen Show (4:3)</PresentationFormat>
  <Paragraphs>2520</Paragraphs>
  <Slides>6</Slides>
  <Notes>1</Notes>
  <HiddenSlides>0</HiddenSlides>
  <MMClips>0</MMClips>
  <ScaleCrop>false</ScaleCrop>
  <HeadingPairs>
    <vt:vector size="4" baseType="variant">
      <vt:variant>
        <vt:lpstr>Theme</vt:lpstr>
      </vt:variant>
      <vt:variant>
        <vt:i4>2</vt:i4>
      </vt:variant>
      <vt:variant>
        <vt:lpstr>Slide Titles</vt:lpstr>
      </vt:variant>
      <vt:variant>
        <vt:i4>6</vt:i4>
      </vt:variant>
    </vt:vector>
  </HeadingPairs>
  <TitlesOfParts>
    <vt:vector size="8" baseType="lpstr">
      <vt:lpstr>Blank</vt:lpstr>
      <vt:lpstr>1_Showeet - Conditions of use</vt:lpstr>
      <vt:lpstr>Index</vt:lpstr>
      <vt:lpstr>2014</vt:lpstr>
      <vt:lpstr>2014</vt:lpstr>
      <vt:lpstr>2014</vt:lpstr>
      <vt:lpstr>2014</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Simple Calendar 2013</dc:title>
  <dc:creator>showeet.com</dc:creator>
  <dcterms:created xsi:type="dcterms:W3CDTF">2011-11-26T11:49:23Z</dcterms:created>
  <dcterms:modified xsi:type="dcterms:W3CDTF">2013-11-22T20:11:06Z</dcterms:modified>
  <cp:category>Charts &amp; Diagrams</cp:category>
</cp:coreProperties>
</file>