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2" r:id="rId2"/>
    <p:sldMasterId id="2147483664" r:id="rId3"/>
  </p:sldMasterIdLst>
  <p:notesMasterIdLst>
    <p:notesMasterId r:id="rId25"/>
  </p:notesMasterIdLst>
  <p:sldIdLst>
    <p:sldId id="262" r:id="rId4"/>
    <p:sldId id="260" r:id="rId5"/>
    <p:sldId id="282" r:id="rId6"/>
    <p:sldId id="283" r:id="rId7"/>
    <p:sldId id="257" r:id="rId8"/>
    <p:sldId id="263" r:id="rId9"/>
    <p:sldId id="264" r:id="rId10"/>
    <p:sldId id="276" r:id="rId11"/>
    <p:sldId id="266" r:id="rId12"/>
    <p:sldId id="267" r:id="rId13"/>
    <p:sldId id="268" r:id="rId14"/>
    <p:sldId id="269" r:id="rId15"/>
    <p:sldId id="270" r:id="rId16"/>
    <p:sldId id="271" r:id="rId17"/>
    <p:sldId id="272" r:id="rId18"/>
    <p:sldId id="274" r:id="rId19"/>
    <p:sldId id="275" r:id="rId20"/>
    <p:sldId id="278" r:id="rId21"/>
    <p:sldId id="279" r:id="rId22"/>
    <p:sldId id="277" r:id="rId23"/>
    <p:sldId id="284" r:id="rId2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E0E0"/>
    <a:srgbClr val="DFE5CC"/>
    <a:srgbClr val="F0F2E7"/>
    <a:srgbClr val="EFEFEF"/>
    <a:srgbClr val="3636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75" d="100"/>
          <a:sy n="75" d="100"/>
        </p:scale>
        <p:origin x="-930"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Feuille_de_calcul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percentStacked"/>
        <c:varyColors val="0"/>
        <c:ser>
          <c:idx val="0"/>
          <c:order val="0"/>
          <c:tx>
            <c:strRef>
              <c:f>Feuil1!$B$1</c:f>
              <c:strCache>
                <c:ptCount val="1"/>
                <c:pt idx="0">
                  <c:v>Série 1</c:v>
                </c:pt>
              </c:strCache>
            </c:strRef>
          </c:tx>
          <c:invertIfNegative val="0"/>
          <c:cat>
            <c:strRef>
              <c:f>Feuil1!$A$2:$A$5</c:f>
              <c:strCache>
                <c:ptCount val="4"/>
                <c:pt idx="0">
                  <c:v>Catégorie 1</c:v>
                </c:pt>
                <c:pt idx="1">
                  <c:v>Catégorie 2</c:v>
                </c:pt>
                <c:pt idx="2">
                  <c:v>Catégorie 3</c:v>
                </c:pt>
                <c:pt idx="3">
                  <c:v>Catégorie 4</c:v>
                </c:pt>
              </c:strCache>
            </c:strRef>
          </c:cat>
          <c:val>
            <c:numRef>
              <c:f>Feuil1!$B$2:$B$5</c:f>
              <c:numCache>
                <c:formatCode>General</c:formatCode>
                <c:ptCount val="4"/>
                <c:pt idx="0">
                  <c:v>4.3</c:v>
                </c:pt>
                <c:pt idx="1">
                  <c:v>2.5</c:v>
                </c:pt>
                <c:pt idx="2">
                  <c:v>3.5</c:v>
                </c:pt>
                <c:pt idx="3">
                  <c:v>4.5</c:v>
                </c:pt>
              </c:numCache>
            </c:numRef>
          </c:val>
        </c:ser>
        <c:ser>
          <c:idx val="1"/>
          <c:order val="1"/>
          <c:tx>
            <c:strRef>
              <c:f>Feuil1!$C$1</c:f>
              <c:strCache>
                <c:ptCount val="1"/>
                <c:pt idx="0">
                  <c:v>Série 2</c:v>
                </c:pt>
              </c:strCache>
            </c:strRef>
          </c:tx>
          <c:invertIfNegative val="0"/>
          <c:cat>
            <c:strRef>
              <c:f>Feuil1!$A$2:$A$5</c:f>
              <c:strCache>
                <c:ptCount val="4"/>
                <c:pt idx="0">
                  <c:v>Catégorie 1</c:v>
                </c:pt>
                <c:pt idx="1">
                  <c:v>Catégorie 2</c:v>
                </c:pt>
                <c:pt idx="2">
                  <c:v>Catégorie 3</c:v>
                </c:pt>
                <c:pt idx="3">
                  <c:v>Catégorie 4</c:v>
                </c:pt>
              </c:strCache>
            </c:strRef>
          </c:cat>
          <c:val>
            <c:numRef>
              <c:f>Feuil1!$C$2:$C$5</c:f>
              <c:numCache>
                <c:formatCode>General</c:formatCode>
                <c:ptCount val="4"/>
                <c:pt idx="0">
                  <c:v>2.4</c:v>
                </c:pt>
                <c:pt idx="1">
                  <c:v>4.4000000000000004</c:v>
                </c:pt>
                <c:pt idx="2">
                  <c:v>1.8</c:v>
                </c:pt>
                <c:pt idx="3">
                  <c:v>2.8</c:v>
                </c:pt>
              </c:numCache>
            </c:numRef>
          </c:val>
        </c:ser>
        <c:ser>
          <c:idx val="2"/>
          <c:order val="2"/>
          <c:tx>
            <c:strRef>
              <c:f>Feuil1!$D$1</c:f>
              <c:strCache>
                <c:ptCount val="1"/>
                <c:pt idx="0">
                  <c:v>Série 3</c:v>
                </c:pt>
              </c:strCache>
            </c:strRef>
          </c:tx>
          <c:invertIfNegative val="0"/>
          <c:cat>
            <c:strRef>
              <c:f>Feuil1!$A$2:$A$5</c:f>
              <c:strCache>
                <c:ptCount val="4"/>
                <c:pt idx="0">
                  <c:v>Catégorie 1</c:v>
                </c:pt>
                <c:pt idx="1">
                  <c:v>Catégorie 2</c:v>
                </c:pt>
                <c:pt idx="2">
                  <c:v>Catégorie 3</c:v>
                </c:pt>
                <c:pt idx="3">
                  <c:v>Catégorie 4</c:v>
                </c:pt>
              </c:strCache>
            </c:strRef>
          </c:cat>
          <c:val>
            <c:numRef>
              <c:f>Feuil1!$D$2:$D$5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80"/>
        <c:shape val="cylinder"/>
        <c:axId val="77613696"/>
        <c:axId val="79633024"/>
        <c:axId val="0"/>
      </c:bar3DChart>
      <c:catAx>
        <c:axId val="77613696"/>
        <c:scaling>
          <c:orientation val="minMax"/>
        </c:scaling>
        <c:delete val="1"/>
        <c:axPos val="b"/>
        <c:majorTickMark val="out"/>
        <c:minorTickMark val="none"/>
        <c:tickLblPos val="nextTo"/>
        <c:crossAx val="79633024"/>
        <c:crosses val="autoZero"/>
        <c:auto val="1"/>
        <c:lblAlgn val="ctr"/>
        <c:lblOffset val="100"/>
        <c:noMultiLvlLbl val="0"/>
      </c:catAx>
      <c:valAx>
        <c:axId val="79633024"/>
        <c:scaling>
          <c:orientation val="minMax"/>
        </c:scaling>
        <c:delete val="1"/>
        <c:axPos val="l"/>
        <c:numFmt formatCode="0%" sourceLinked="1"/>
        <c:majorTickMark val="out"/>
        <c:minorTickMark val="none"/>
        <c:tickLblPos val="nextTo"/>
        <c:crossAx val="7761369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E82284-0EAF-40DF-9518-F0E5E50EC8A8}" type="datetimeFigureOut">
              <a:rPr lang="fr-FR" smtClean="0"/>
              <a:t>12/10/2012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9BD9CE-8A29-48DA-8D45-15A02B0C3B4E}" type="slidenum">
              <a:rPr lang="fr-FR" smtClean="0"/>
              <a:t>‹N°›</a:t>
            </a:fld>
            <a:endParaRPr lang="fr-FR"/>
          </a:p>
        </p:txBody>
      </p:sp>
    </p:spTree>
    <p:extLst>
      <p:ext uri="{BB962C8B-B14F-4D97-AF65-F5344CB8AC3E}">
        <p14:creationId xmlns:p14="http://schemas.microsoft.com/office/powerpoint/2010/main" val="1919307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AA749A-8FB3-4A01-867C-2CAF1034BF5D}" type="slidenum">
              <a:rPr lang="en-US">
                <a:solidFill>
                  <a:prstClr val="black"/>
                </a:solidFill>
              </a:rPr>
              <a:pPr/>
              <a:t>21</a:t>
            </a:fld>
            <a:endParaRPr lang="en-US">
              <a:solidFill>
                <a:prstClr val="black"/>
              </a:solidFill>
            </a:endParaRPr>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915816" y="620688"/>
            <a:ext cx="5770984" cy="288032"/>
          </a:xfrm>
        </p:spPr>
        <p:txBody>
          <a:bodyPr anchor="ctr">
            <a:noAutofit/>
          </a:bodyPr>
          <a:lstStyle>
            <a:lvl1pPr marL="0" indent="0" algn="r">
              <a:buNone/>
              <a:defRPr sz="1600" cap="small" baseline="0">
                <a:solidFill>
                  <a:srgbClr val="1D263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en-US" dirty="0"/>
          </a:p>
        </p:txBody>
      </p:sp>
      <p:sp>
        <p:nvSpPr>
          <p:cNvPr id="7"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lvl1pPr>
              <a:defRPr>
                <a:solidFill>
                  <a:schemeClr val="bg1"/>
                </a:solidFill>
                <a:effectLst>
                  <a:outerShdw blurRad="38100" dist="38100" dir="2700000" algn="tl">
                    <a:srgbClr val="000000">
                      <a:alpha val="43137"/>
                    </a:srgbClr>
                  </a:outerShdw>
                </a:effectLst>
              </a:defRPr>
            </a:lvl1pPr>
          </a:lstStyle>
          <a:p>
            <a:r>
              <a:rPr lang="fr-FR" dirty="0" smtClean="0"/>
              <a:t>Modifiez le style du titre</a:t>
            </a:r>
            <a:endParaRPr lang="en-US" dirty="0"/>
          </a:p>
        </p:txBody>
      </p:sp>
    </p:spTree>
    <p:extLst>
      <p:ext uri="{BB962C8B-B14F-4D97-AF65-F5344CB8AC3E}">
        <p14:creationId xmlns:p14="http://schemas.microsoft.com/office/powerpoint/2010/main" val="3296023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915816" y="620688"/>
            <a:ext cx="5770984" cy="288032"/>
          </a:xfrm>
          <a:prstGeom prst="rect">
            <a:avLst/>
          </a:prstGeom>
        </p:spPr>
        <p:txBody>
          <a:bodyPr anchor="ctr">
            <a:noAutofit/>
          </a:bodyPr>
          <a:lstStyle>
            <a:lvl1pPr marL="0" indent="0" algn="r">
              <a:buNone/>
              <a:defRPr sz="1600" cap="small" baseline="0">
                <a:solidFill>
                  <a:srgbClr val="36363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en-US" dirty="0"/>
          </a:p>
        </p:txBody>
      </p:sp>
      <p:sp>
        <p:nvSpPr>
          <p:cNvPr id="7"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lvl1pPr>
              <a:defRPr>
                <a:solidFill>
                  <a:srgbClr val="363636"/>
                </a:solidFill>
              </a:defRPr>
            </a:lvl1pPr>
          </a:lstStyle>
          <a:p>
            <a:r>
              <a:rPr lang="fr-FR" dirty="0" smtClean="0"/>
              <a:t>Modifiez le style du titre</a:t>
            </a:r>
            <a:endParaRPr lang="en-US" dirty="0"/>
          </a:p>
        </p:txBody>
      </p:sp>
    </p:spTree>
    <p:extLst>
      <p:ext uri="{BB962C8B-B14F-4D97-AF65-F5344CB8AC3E}">
        <p14:creationId xmlns:p14="http://schemas.microsoft.com/office/powerpoint/2010/main" val="2496955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61FA1CE-C640-4CE1-8D0A-EAE11EE28272}" type="datetimeFigureOut">
              <a:rPr lang="en-US" smtClean="0">
                <a:solidFill>
                  <a:prstClr val="black">
                    <a:tint val="75000"/>
                  </a:prstClr>
                </a:solidFill>
              </a:rPr>
              <a:pPr/>
              <a:t>10/12/2012</a:t>
            </a:fld>
            <a:endParaRPr lang="en-US">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en-US">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D44786E5-36B4-4750-9BD9-353AA4FBC168}"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21753709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hyperlink" Target="http://creativecommons.org/licenses/by-nd/3.0/" TargetMode="External"/><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hyperlink" Target="http://www.showeet.com/" TargetMode="External"/></Relationships>
</file>

<file path=ppt/slideMasters/_rels/slideMaster2.xml.rels><?xml version="1.0" encoding="UTF-8" standalone="yes"?>
<Relationships xmlns="http://schemas.openxmlformats.org/package/2006/relationships"><Relationship Id="rId3" Type="http://schemas.openxmlformats.org/officeDocument/2006/relationships/hyperlink" Target="http://creativecommons.org/licenses/by-nd/3.0/" TargetMode="External"/><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hyperlink" Target="http://www.showeet.com/" TargetMode="Externa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0"/>
            <a:ext cx="9144000" cy="620688"/>
          </a:xfrm>
          <a:prstGeom prst="rect">
            <a:avLst/>
          </a:prstGeom>
          <a:solidFill>
            <a:srgbClr val="1D2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0" y="620688"/>
            <a:ext cx="9144000" cy="288032"/>
          </a:xfrm>
          <a:prstGeom prst="rect">
            <a:avLst/>
          </a:prstGeom>
          <a:solidFill>
            <a:srgbClr val="9EB3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2" name="Connecteur droit 11"/>
          <p:cNvCxnSpPr/>
          <p:nvPr/>
        </p:nvCxnSpPr>
        <p:spPr>
          <a:xfrm>
            <a:off x="0" y="620688"/>
            <a:ext cx="9144000" cy="0"/>
          </a:xfrm>
          <a:prstGeom prst="line">
            <a:avLst/>
          </a:prstGeom>
          <a:ln>
            <a:solidFill>
              <a:srgbClr val="CBDB23"/>
            </a:solidFill>
          </a:ln>
        </p:spPr>
        <p:style>
          <a:lnRef idx="1">
            <a:schemeClr val="accent1"/>
          </a:lnRef>
          <a:fillRef idx="0">
            <a:schemeClr val="accent1"/>
          </a:fillRef>
          <a:effectRef idx="0">
            <a:schemeClr val="accent1"/>
          </a:effectRef>
          <a:fontRef idx="minor">
            <a:schemeClr val="tx1"/>
          </a:fontRef>
        </p:style>
      </p:cxnSp>
      <p:sp>
        <p:nvSpPr>
          <p:cNvPr id="2"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3" name="Rectangle 12"/>
          <p:cNvSpPr/>
          <p:nvPr/>
        </p:nvSpPr>
        <p:spPr>
          <a:xfrm>
            <a:off x="0" y="6597352"/>
            <a:ext cx="9144000" cy="260648"/>
          </a:xfrm>
          <a:prstGeom prst="rect">
            <a:avLst/>
          </a:prstGeom>
          <a:solidFill>
            <a:srgbClr val="1D2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userDrawn="1"/>
        </p:nvSpPr>
        <p:spPr>
          <a:xfrm>
            <a:off x="6012160" y="6597352"/>
            <a:ext cx="3109392" cy="230832"/>
          </a:xfrm>
          <a:prstGeom prst="rect">
            <a:avLst/>
          </a:prstGeom>
        </p:spPr>
        <p:txBody>
          <a:bodyPr wrap="square">
            <a:spAutoFit/>
          </a:bodyPr>
          <a:lstStyle/>
          <a:p>
            <a:pPr algn="r" fontAlgn="base"/>
            <a:r>
              <a:rPr lang="en-US" sz="900" dirty="0">
                <a:solidFill>
                  <a:prstClr val="white"/>
                </a:solidFill>
              </a:rPr>
              <a:t>This work is licensed under a </a:t>
            </a:r>
            <a:r>
              <a:rPr lang="en-US" sz="900" dirty="0">
                <a:solidFill>
                  <a:prstClr val="white"/>
                </a:solidFill>
                <a:hlinkClick r:id="rId3"/>
              </a:rPr>
              <a:t>Creative Commons Attribution</a:t>
            </a:r>
            <a:endParaRPr lang="en-US" sz="900" dirty="0">
              <a:solidFill>
                <a:prstClr val="white"/>
              </a:solidFill>
            </a:endParaRPr>
          </a:p>
        </p:txBody>
      </p:sp>
      <p:sp>
        <p:nvSpPr>
          <p:cNvPr id="11" name="Rectangle 10"/>
          <p:cNvSpPr/>
          <p:nvPr userDrawn="1"/>
        </p:nvSpPr>
        <p:spPr>
          <a:xfrm>
            <a:off x="0" y="6597352"/>
            <a:ext cx="3109392" cy="230832"/>
          </a:xfrm>
          <a:prstGeom prst="rect">
            <a:avLst/>
          </a:prstGeom>
        </p:spPr>
        <p:txBody>
          <a:bodyPr wrap="square">
            <a:spAutoFit/>
          </a:bodyPr>
          <a:lstStyle/>
          <a:p>
            <a:pPr fontAlgn="base"/>
            <a:r>
              <a:rPr lang="en-US" sz="900" dirty="0">
                <a:solidFill>
                  <a:prstClr val="white"/>
                </a:solidFill>
                <a:hlinkClick r:id="rId4"/>
              </a:rPr>
              <a:t>Showeet.com</a:t>
            </a:r>
            <a:endParaRPr lang="en-US" sz="900" dirty="0">
              <a:solidFill>
                <a:prstClr val="white"/>
              </a:solidFill>
            </a:endParaRPr>
          </a:p>
        </p:txBody>
      </p:sp>
      <p:sp>
        <p:nvSpPr>
          <p:cNvPr id="14" name="Rectangle 13"/>
          <p:cNvSpPr/>
          <p:nvPr userDrawn="1"/>
        </p:nvSpPr>
        <p:spPr>
          <a:xfrm rot="5400000">
            <a:off x="8473620"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3739253927"/>
      </p:ext>
    </p:extLst>
  </p:cSld>
  <p:clrMap bg1="lt1" tx1="dk1" bg2="lt2" tx2="dk2" accent1="accent1" accent2="accent2" accent3="accent3" accent4="accent4" accent5="accent5" accent6="accent6" hlink="hlink" folHlink="folHlink"/>
  <p:sldLayoutIdLst>
    <p:sldLayoutId id="2147483661" r:id="rId1"/>
  </p:sldLayoutIdLst>
  <p:txStyles>
    <p:titleStyle>
      <a:lvl1pPr algn="r" defTabSz="914400" rtl="0" eaLnBrk="1" latinLnBrk="0" hangingPunct="1">
        <a:spcBef>
          <a:spcPct val="0"/>
        </a:spcBef>
        <a:buNone/>
        <a:defRPr sz="2000" b="1" kern="1200" cap="small" normalizeH="0" baseline="0">
          <a:solidFill>
            <a:srgbClr val="9EB31C"/>
          </a:solidFill>
          <a:latin typeface="Verdana"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10" name="Rectangle 9"/>
          <p:cNvSpPr/>
          <p:nvPr userDrawn="1"/>
        </p:nvSpPr>
        <p:spPr>
          <a:xfrm>
            <a:off x="6012160" y="6597352"/>
            <a:ext cx="3109392" cy="230832"/>
          </a:xfrm>
          <a:prstGeom prst="rect">
            <a:avLst/>
          </a:prstGeom>
        </p:spPr>
        <p:txBody>
          <a:bodyPr wrap="square">
            <a:spAutoFit/>
          </a:bodyPr>
          <a:lstStyle/>
          <a:p>
            <a:pPr algn="r" fontAlgn="base"/>
            <a:r>
              <a:rPr lang="en-US" sz="900" dirty="0">
                <a:solidFill>
                  <a:prstClr val="white"/>
                </a:solidFill>
              </a:rPr>
              <a:t>This work is licensed under a </a:t>
            </a:r>
            <a:r>
              <a:rPr lang="en-US" sz="900" dirty="0">
                <a:solidFill>
                  <a:prstClr val="white"/>
                </a:solidFill>
                <a:hlinkClick r:id="rId3"/>
              </a:rPr>
              <a:t>Creative Commons Attribution</a:t>
            </a:r>
            <a:endParaRPr lang="en-US" sz="900" dirty="0">
              <a:solidFill>
                <a:prstClr val="white"/>
              </a:solidFill>
            </a:endParaRPr>
          </a:p>
        </p:txBody>
      </p:sp>
      <p:sp>
        <p:nvSpPr>
          <p:cNvPr id="11" name="Rectangle 10"/>
          <p:cNvSpPr/>
          <p:nvPr userDrawn="1"/>
        </p:nvSpPr>
        <p:spPr>
          <a:xfrm>
            <a:off x="0" y="6597352"/>
            <a:ext cx="3109392" cy="230832"/>
          </a:xfrm>
          <a:prstGeom prst="rect">
            <a:avLst/>
          </a:prstGeom>
        </p:spPr>
        <p:txBody>
          <a:bodyPr wrap="square">
            <a:spAutoFit/>
          </a:bodyPr>
          <a:lstStyle/>
          <a:p>
            <a:pPr fontAlgn="base"/>
            <a:r>
              <a:rPr lang="en-US" sz="900" dirty="0">
                <a:solidFill>
                  <a:prstClr val="white"/>
                </a:solidFill>
                <a:hlinkClick r:id="rId4"/>
              </a:rPr>
              <a:t>Showeet.com</a:t>
            </a:r>
            <a:endParaRPr lang="en-US" sz="900" dirty="0">
              <a:solidFill>
                <a:prstClr val="white"/>
              </a:solidFill>
            </a:endParaRPr>
          </a:p>
        </p:txBody>
      </p:sp>
    </p:spTree>
    <p:extLst>
      <p:ext uri="{BB962C8B-B14F-4D97-AF65-F5344CB8AC3E}">
        <p14:creationId xmlns:p14="http://schemas.microsoft.com/office/powerpoint/2010/main" val="2389876937"/>
      </p:ext>
    </p:extLst>
  </p:cSld>
  <p:clrMap bg1="lt1" tx1="dk1" bg2="lt2" tx2="dk2" accent1="accent1" accent2="accent2" accent3="accent3" accent4="accent4" accent5="accent5" accent6="accent6" hlink="hlink" folHlink="folHlink"/>
  <p:sldLayoutIdLst>
    <p:sldLayoutId id="2147483663" r:id="rId1"/>
  </p:sldLayoutIdLst>
  <p:txStyles>
    <p:titleStyle>
      <a:lvl1pPr algn="r" defTabSz="914400" rtl="0" eaLnBrk="1" latinLnBrk="0" hangingPunct="1">
        <a:spcBef>
          <a:spcPct val="0"/>
        </a:spcBef>
        <a:buNone/>
        <a:defRPr sz="2000" b="1" kern="1200" cap="small" normalizeH="0" baseline="0">
          <a:solidFill>
            <a:srgbClr val="363636"/>
          </a:solidFill>
          <a:latin typeface="Verdana"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FR" dirty="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1FA1CE-C640-4CE1-8D0A-EAE11EE28272}" type="datetimeFigureOut">
              <a:rPr lang="en-US" smtClean="0">
                <a:solidFill>
                  <a:prstClr val="black">
                    <a:tint val="75000"/>
                  </a:prstClr>
                </a:solidFill>
              </a:rPr>
              <a:pPr/>
              <a:t>10/12/2012</a:t>
            </a:fld>
            <a:endParaRPr lang="en-US">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solidFill>
                  <a:prstClr val="black">
                    <a:tint val="75000"/>
                  </a:prstClr>
                </a:solidFill>
              </a:rPr>
              <a:t>Footer</a:t>
            </a:r>
            <a:endParaRPr lang="en-US" dirty="0">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4786E5-36B4-4750-9BD9-353AA4FBC168}" type="slidenum">
              <a:rPr lang="en-US" smtClean="0">
                <a:solidFill>
                  <a:prstClr val="black">
                    <a:tint val="75000"/>
                  </a:prstClr>
                </a:solidFill>
              </a:rPr>
              <a:pPr/>
              <a:t>‹N°›</a:t>
            </a:fld>
            <a:endParaRPr lang="en-US">
              <a:solidFill>
                <a:prstClr val="black">
                  <a:tint val="75000"/>
                </a:prstClr>
              </a:solidFill>
            </a:endParaRPr>
          </a:p>
        </p:txBody>
      </p:sp>
      <p:sp>
        <p:nvSpPr>
          <p:cNvPr id="8" name="Rectangle 7"/>
          <p:cNvSpPr/>
          <p:nvPr userDrawn="1"/>
        </p:nvSpPr>
        <p:spPr>
          <a:xfrm rot="5400000">
            <a:off x="8473620"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125138175"/>
      </p:ext>
    </p:extLst>
  </p:cSld>
  <p:clrMap bg1="lt1" tx1="dk1" bg2="lt2" tx2="dk2" accent1="accent1" accent2="accent2" accent3="accent3" accent4="accent4" accent5="accent5" accent6="accent6" hlink="hlink" folHlink="folHlink"/>
  <p:sldLayoutIdLst>
    <p:sldLayoutId id="2147483665"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hyperlink" Target="http://www.showeet.com/terms-of-use/" TargetMode="External"/><Relationship Id="rId3" Type="http://schemas.openxmlformats.org/officeDocument/2006/relationships/image" Target="../media/image1.png"/><Relationship Id="rId7" Type="http://schemas.openxmlformats.org/officeDocument/2006/relationships/hyperlink" Target="http://www.showeet.com/"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hyperlink" Target="http://creativecommons.org/licenses/by-nd/3.0/" TargetMode="External"/><Relationship Id="rId4" Type="http://schemas.openxmlformats.org/officeDocument/2006/relationships/image" Target="../media/image2.png"/><Relationship Id="rId9"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p:txBody>
          <a:bodyPr/>
          <a:lstStyle/>
          <a:p>
            <a:r>
              <a:rPr lang="en-US" dirty="0" smtClean="0"/>
              <a:t>Whole year</a:t>
            </a:r>
            <a:endParaRPr lang="en-US" dirty="0"/>
          </a:p>
        </p:txBody>
      </p:sp>
      <p:sp>
        <p:nvSpPr>
          <p:cNvPr id="4" name="Titre 3"/>
          <p:cNvSpPr>
            <a:spLocks noGrp="1"/>
          </p:cNvSpPr>
          <p:nvPr>
            <p:ph type="title"/>
          </p:nvPr>
        </p:nvSpPr>
        <p:spPr/>
        <p:txBody>
          <a:bodyPr/>
          <a:lstStyle/>
          <a:p>
            <a:r>
              <a:rPr lang="en-US" dirty="0" smtClean="0">
                <a:solidFill>
                  <a:schemeClr val="bg1"/>
                </a:solidFill>
              </a:rPr>
              <a:t>Calendar</a:t>
            </a:r>
            <a:endParaRPr lang="en-US" dirty="0">
              <a:solidFill>
                <a:schemeClr val="bg1"/>
              </a:solidFill>
            </a:endParaRPr>
          </a:p>
        </p:txBody>
      </p:sp>
      <p:sp>
        <p:nvSpPr>
          <p:cNvPr id="7" name="Titre 1"/>
          <p:cNvSpPr txBox="1">
            <a:spLocks/>
          </p:cNvSpPr>
          <p:nvPr/>
        </p:nvSpPr>
        <p:spPr>
          <a:xfrm>
            <a:off x="179511" y="2502"/>
            <a:ext cx="2736015" cy="617612"/>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000" b="1" kern="1200" cap="small" normalizeH="0" baseline="0">
                <a:solidFill>
                  <a:srgbClr val="9EB31C"/>
                </a:solidFill>
                <a:latin typeface="Verdana" pitchFamily="34" charset="0"/>
                <a:ea typeface="+mj-ea"/>
                <a:cs typeface="+mj-cs"/>
              </a:defRPr>
            </a:lvl1pPr>
          </a:lstStyle>
          <a:p>
            <a:pPr algn="l"/>
            <a:r>
              <a:rPr lang="en-US" dirty="0" smtClean="0">
                <a:solidFill>
                  <a:prstClr val="white"/>
                </a:solidFill>
              </a:rPr>
              <a:t>2013</a:t>
            </a:r>
            <a:endParaRPr lang="en-US" dirty="0">
              <a:solidFill>
                <a:prstClr val="white"/>
              </a:solidFill>
            </a:endParaRPr>
          </a:p>
        </p:txBody>
      </p:sp>
      <p:graphicFrame>
        <p:nvGraphicFramePr>
          <p:cNvPr id="20" name="Tableau 19"/>
          <p:cNvGraphicFramePr>
            <a:graphicFrameLocks noGrp="1"/>
          </p:cNvGraphicFramePr>
          <p:nvPr>
            <p:extLst>
              <p:ext uri="{D42A27DB-BD31-4B8C-83A1-F6EECF244321}">
                <p14:modId xmlns:p14="http://schemas.microsoft.com/office/powerpoint/2010/main" val="2186268755"/>
              </p:ext>
            </p:extLst>
          </p:nvPr>
        </p:nvGraphicFramePr>
        <p:xfrm>
          <a:off x="460276" y="1124744"/>
          <a:ext cx="8223448" cy="4816920"/>
        </p:xfrm>
        <a:graphic>
          <a:graphicData uri="http://schemas.openxmlformats.org/drawingml/2006/table">
            <a:tbl>
              <a:tblPr>
                <a:tableStyleId>{5C22544A-7EE6-4342-B048-85BDC9FD1C3A}</a:tableStyleId>
              </a:tblPr>
              <a:tblGrid>
                <a:gridCol w="259415"/>
                <a:gridCol w="252929"/>
                <a:gridCol w="252929"/>
                <a:gridCol w="252929"/>
                <a:gridCol w="252929"/>
                <a:gridCol w="259415"/>
                <a:gridCol w="259415"/>
                <a:gridCol w="259415"/>
                <a:gridCol w="259415"/>
                <a:gridCol w="252929"/>
                <a:gridCol w="252929"/>
                <a:gridCol w="252929"/>
                <a:gridCol w="252929"/>
                <a:gridCol w="259415"/>
                <a:gridCol w="259415"/>
                <a:gridCol w="259415"/>
                <a:gridCol w="259415"/>
                <a:gridCol w="252929"/>
                <a:gridCol w="252929"/>
                <a:gridCol w="252929"/>
                <a:gridCol w="252929"/>
                <a:gridCol w="259415"/>
                <a:gridCol w="259415"/>
                <a:gridCol w="259415"/>
                <a:gridCol w="259415"/>
                <a:gridCol w="259415"/>
                <a:gridCol w="259415"/>
                <a:gridCol w="259415"/>
                <a:gridCol w="259415"/>
                <a:gridCol w="259415"/>
                <a:gridCol w="259415"/>
                <a:gridCol w="259415"/>
              </a:tblGrid>
              <a:tr h="206475">
                <a:tc>
                  <a:txBody>
                    <a:bodyPr/>
                    <a:lstStyle/>
                    <a:p>
                      <a:pPr algn="l" fontAlgn="b"/>
                      <a:endParaRPr lang="en-US" sz="1400" b="0" i="0" u="none" strike="noStrike" noProof="0" dirty="0">
                        <a:solidFill>
                          <a:srgbClr val="C00000"/>
                        </a:solidFill>
                        <a:effectLst/>
                        <a:latin typeface="Arial"/>
                      </a:endParaRPr>
                    </a:p>
                  </a:txBody>
                  <a:tcPr marL="0" marR="0" marT="0" marB="0" anchor="ctr">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January</a:t>
                      </a:r>
                      <a:endParaRPr lang="en-US" sz="1400" b="1" i="0" u="none" strike="noStrike" noProof="0" dirty="0">
                        <a:solidFill>
                          <a:schemeClr val="bg1"/>
                        </a:solidFill>
                        <a:effectLst/>
                        <a:latin typeface="Verdana"/>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a:txBody>
                    <a:bodyPr/>
                    <a:lstStyle/>
                    <a:p>
                      <a:pPr algn="ctr" fontAlgn="b"/>
                      <a:endParaRPr lang="en-US" sz="1400" b="1" i="0" u="none" strike="noStrike" noProof="0" dirty="0">
                        <a:solidFill>
                          <a:schemeClr val="bg1"/>
                        </a:solidFill>
                        <a:effectLst/>
                        <a:latin typeface="Arial"/>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February</a:t>
                      </a:r>
                      <a:endParaRPr lang="en-US" sz="1400" b="1" i="0" u="none" strike="noStrike" noProof="0" dirty="0">
                        <a:solidFill>
                          <a:schemeClr val="bg1"/>
                        </a:solidFill>
                        <a:effectLst/>
                        <a:latin typeface="Verdana"/>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1400" b="1" i="0" u="none" strike="noStrike" noProof="0" dirty="0">
                        <a:solidFill>
                          <a:schemeClr val="bg1"/>
                        </a:solidFill>
                        <a:effectLst/>
                        <a:latin typeface="Arial"/>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March </a:t>
                      </a:r>
                      <a:endParaRPr lang="en-US" sz="1400" b="1" i="0" u="none" strike="noStrike" noProof="0" dirty="0">
                        <a:solidFill>
                          <a:schemeClr val="bg1"/>
                        </a:solidFill>
                        <a:effectLst/>
                        <a:latin typeface="Verdana"/>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l" fontAlgn="b"/>
                      <a:endParaRPr lang="en-US" sz="1050" b="0" i="0" u="none" strike="noStrike" noProof="0" dirty="0">
                        <a:solidFill>
                          <a:srgbClr val="C00000"/>
                        </a:solidFill>
                        <a:effectLst/>
                        <a:latin typeface="Arial"/>
                      </a:endParaRPr>
                    </a:p>
                  </a:txBody>
                  <a:tcPr marL="0" marR="3600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gridSpan="7">
                  <a:txBody>
                    <a:bodyPr/>
                    <a:lstStyle/>
                    <a:p>
                      <a:pPr algn="ctr" fontAlgn="b"/>
                      <a:r>
                        <a:rPr lang="en-US" sz="1400" b="1" u="none" strike="noStrike" noProof="0" dirty="0" smtClean="0">
                          <a:solidFill>
                            <a:schemeClr val="bg1"/>
                          </a:solidFill>
                          <a:effectLst/>
                        </a:rPr>
                        <a:t>April</a:t>
                      </a:r>
                      <a:endParaRPr lang="en-US" sz="1400" b="1" i="0" u="none" strike="noStrike" noProof="0" dirty="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r>
              <a:tr h="184421">
                <a:tc>
                  <a:txBody>
                    <a:bodyPr/>
                    <a:lstStyle/>
                    <a:p>
                      <a:pPr algn="l" fontAlgn="b"/>
                      <a:endParaRPr lang="en-US" sz="1200" b="0" i="0" u="none" strike="noStrike" noProof="0" dirty="0">
                        <a:solidFill>
                          <a:srgbClr val="C00000"/>
                        </a:solidFill>
                        <a:effectLst/>
                        <a:latin typeface="Arial"/>
                      </a:endParaRPr>
                    </a:p>
                  </a:txBody>
                  <a:tcPr marL="0" marR="0" marT="36000" marB="36000" anchor="ctr">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200" b="0" i="0" u="none" strike="noStrike" noProof="0" dirty="0">
                        <a:solidFill>
                          <a:srgbClr val="C00000"/>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200" b="0" i="0" u="none" strike="noStrike" noProof="0" dirty="0">
                        <a:solidFill>
                          <a:srgbClr val="C00000"/>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200" b="0" i="0" u="none" strike="noStrike" noProof="0" dirty="0">
                        <a:solidFill>
                          <a:srgbClr val="C00000"/>
                        </a:solidFill>
                        <a:effectLst/>
                        <a:latin typeface="Arial"/>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60370">
                <a:tc>
                  <a:txBody>
                    <a:bodyPr/>
                    <a:lstStyle/>
                    <a:p>
                      <a:pPr algn="r" fontAlgn="b"/>
                      <a:r>
                        <a:rPr lang="en-US" sz="900" u="none" strike="noStrike" noProof="0" dirty="0" smtClean="0">
                          <a:solidFill>
                            <a:srgbClr val="C00000"/>
                          </a:solidFill>
                          <a:effectLst/>
                          <a:latin typeface="+mj-lt"/>
                        </a:rPr>
                        <a:t>1</a:t>
                      </a:r>
                      <a:endParaRPr lang="en-US" sz="900" b="0" i="0" u="none" strike="noStrike" noProof="0" dirty="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1</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2</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4</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dirty="0">
                          <a:solidFill>
                            <a:schemeClr val="tx1">
                              <a:lumMod val="50000"/>
                              <a:lumOff val="50000"/>
                            </a:schemeClr>
                          </a:solidFill>
                          <a:effectLst/>
                        </a:rPr>
                        <a:t>5</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r" fontAlgn="b"/>
                      <a:r>
                        <a:rPr lang="en-US" sz="900" u="none" strike="noStrike" noProof="0" dirty="0" smtClean="0">
                          <a:solidFill>
                            <a:srgbClr val="C00000"/>
                          </a:solidFill>
                          <a:effectLst/>
                          <a:latin typeface="+mn-lt"/>
                        </a:rPr>
                        <a:t>5</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1</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dirty="0">
                          <a:solidFill>
                            <a:schemeClr val="tx1">
                              <a:lumMod val="50000"/>
                              <a:lumOff val="50000"/>
                            </a:schemeClr>
                          </a:solidFill>
                          <a:effectLst/>
                        </a:rPr>
                        <a:t>2</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r" fontAlgn="b"/>
                      <a:r>
                        <a:rPr lang="en-US" sz="900" u="none" strike="noStrike" noProof="0" dirty="0" smtClean="0">
                          <a:solidFill>
                            <a:srgbClr val="C00000"/>
                          </a:solidFill>
                          <a:effectLst/>
                          <a:latin typeface="+mn-lt"/>
                        </a:rPr>
                        <a:t>9</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dirty="0">
                          <a:solidFill>
                            <a:schemeClr val="tx1">
                              <a:lumMod val="50000"/>
                              <a:lumOff val="50000"/>
                            </a:schemeClr>
                          </a:solidFill>
                          <a:effectLst/>
                        </a:rPr>
                        <a:t>2</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r" fontAlgn="b"/>
                      <a:r>
                        <a:rPr lang="en-US" sz="900" u="none" strike="noStrike" noProof="0" dirty="0" smtClean="0">
                          <a:solidFill>
                            <a:srgbClr val="C00000"/>
                          </a:solidFill>
                          <a:effectLst/>
                          <a:latin typeface="+mj-lt"/>
                        </a:rPr>
                        <a:t>14</a:t>
                      </a:r>
                      <a:endParaRPr lang="en-US" sz="900" b="0" i="0" u="none" strike="noStrike" noProof="0" dirty="0">
                        <a:solidFill>
                          <a:srgbClr val="C00000"/>
                        </a:solidFill>
                        <a:effectLst/>
                        <a:latin typeface="+mj-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dirty="0">
                          <a:solidFill>
                            <a:schemeClr val="tx1">
                              <a:lumMod val="50000"/>
                              <a:lumOff val="50000"/>
                            </a:schemeClr>
                          </a:solidFill>
                          <a:effectLst/>
                        </a:rPr>
                        <a:t>6</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r>
              <a:tr h="160370">
                <a:tc>
                  <a:txBody>
                    <a:bodyPr/>
                    <a:lstStyle/>
                    <a:p>
                      <a:pPr algn="r" fontAlgn="b"/>
                      <a:r>
                        <a:rPr lang="en-US" sz="900" u="none" strike="noStrike" noProof="0" dirty="0" smtClean="0">
                          <a:solidFill>
                            <a:srgbClr val="C00000"/>
                          </a:solidFill>
                          <a:effectLst/>
                          <a:latin typeface="+mj-lt"/>
                        </a:rPr>
                        <a:t>2</a:t>
                      </a:r>
                      <a:endParaRPr lang="en-US" sz="900" b="0" i="0" u="none" strike="noStrike" noProof="0" dirty="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9</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10</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dirty="0">
                          <a:solidFill>
                            <a:schemeClr val="tx1">
                              <a:lumMod val="50000"/>
                              <a:lumOff val="50000"/>
                            </a:schemeClr>
                          </a:solidFill>
                          <a:effectLst/>
                        </a:rPr>
                        <a:t>12</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r" fontAlgn="b"/>
                      <a:r>
                        <a:rPr lang="en-US" sz="900" u="none" strike="noStrike" noProof="0" dirty="0" smtClean="0">
                          <a:solidFill>
                            <a:srgbClr val="C00000"/>
                          </a:solidFill>
                          <a:effectLst/>
                          <a:latin typeface="+mn-lt"/>
                        </a:rPr>
                        <a:t>6</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4</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a:solidFill>
                            <a:schemeClr val="tx1">
                              <a:lumMod val="50000"/>
                              <a:lumOff val="50000"/>
                            </a:schemeClr>
                          </a:solidFill>
                          <a:effectLst/>
                        </a:rPr>
                        <a:t>9</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r" fontAlgn="b"/>
                      <a:r>
                        <a:rPr lang="en-US" sz="900" u="none" strike="noStrike" noProof="0" smtClean="0">
                          <a:solidFill>
                            <a:srgbClr val="C00000"/>
                          </a:solidFill>
                          <a:effectLst/>
                          <a:latin typeface="+mn-lt"/>
                        </a:rPr>
                        <a:t>10</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dirty="0">
                          <a:solidFill>
                            <a:schemeClr val="tx1">
                              <a:lumMod val="50000"/>
                              <a:lumOff val="50000"/>
                            </a:schemeClr>
                          </a:solidFill>
                          <a:effectLst/>
                        </a:rPr>
                        <a:t>9</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r" fontAlgn="b"/>
                      <a:r>
                        <a:rPr lang="en-US" sz="900" u="none" strike="noStrike" noProof="0" smtClean="0">
                          <a:solidFill>
                            <a:srgbClr val="C00000"/>
                          </a:solidFill>
                          <a:effectLst/>
                          <a:latin typeface="+mj-lt"/>
                        </a:rPr>
                        <a:t>15</a:t>
                      </a:r>
                      <a:endParaRPr lang="en-US" sz="900" b="0" i="0" u="none" strike="noStrike" noProof="0">
                        <a:solidFill>
                          <a:srgbClr val="C00000"/>
                        </a:solidFill>
                        <a:effectLst/>
                        <a:latin typeface="+mj-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r>
                        <a:rPr lang="en-US" sz="1100" i="1" u="none" strike="noStrike">
                          <a:solidFill>
                            <a:schemeClr val="tx1">
                              <a:lumMod val="50000"/>
                              <a:lumOff val="50000"/>
                            </a:schemeClr>
                          </a:solidFill>
                          <a:effectLst/>
                        </a:rPr>
                        <a:t>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8</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9</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a:solidFill>
                            <a:schemeClr val="tx1">
                              <a:lumMod val="50000"/>
                              <a:lumOff val="50000"/>
                            </a:schemeClr>
                          </a:solidFill>
                          <a:effectLst/>
                        </a:rPr>
                        <a:t>13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r>
              <a:tr h="160370">
                <a:tc>
                  <a:txBody>
                    <a:bodyPr/>
                    <a:lstStyle/>
                    <a:p>
                      <a:pPr algn="r" fontAlgn="b"/>
                      <a:r>
                        <a:rPr lang="en-US" sz="900" u="none" strike="noStrike" noProof="0" dirty="0" smtClean="0">
                          <a:solidFill>
                            <a:srgbClr val="C00000"/>
                          </a:solidFill>
                          <a:effectLst/>
                          <a:latin typeface="+mj-lt"/>
                        </a:rPr>
                        <a:t>3</a:t>
                      </a:r>
                      <a:endParaRPr lang="en-US" sz="900" b="0" i="0" u="none" strike="noStrike" noProof="0" dirty="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14</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16</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17</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dirty="0">
                          <a:solidFill>
                            <a:schemeClr val="tx1">
                              <a:lumMod val="50000"/>
                              <a:lumOff val="50000"/>
                            </a:schemeClr>
                          </a:solidFill>
                          <a:effectLst/>
                        </a:rPr>
                        <a:t>19</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r" fontAlgn="b"/>
                      <a:r>
                        <a:rPr lang="en-US" sz="900" u="none" strike="noStrike" noProof="0" dirty="0" smtClean="0">
                          <a:solidFill>
                            <a:srgbClr val="C00000"/>
                          </a:solidFill>
                          <a:effectLst/>
                          <a:latin typeface="+mn-lt"/>
                        </a:rPr>
                        <a:t>7</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12</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14</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15</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a:solidFill>
                            <a:schemeClr val="tx1">
                              <a:lumMod val="50000"/>
                              <a:lumOff val="50000"/>
                            </a:schemeClr>
                          </a:solidFill>
                          <a:effectLst/>
                        </a:rPr>
                        <a:t>16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r" fontAlgn="b"/>
                      <a:r>
                        <a:rPr lang="en-US" sz="900" u="none" strike="noStrike" noProof="0" dirty="0" smtClean="0">
                          <a:solidFill>
                            <a:srgbClr val="C00000"/>
                          </a:solidFill>
                          <a:effectLst/>
                          <a:latin typeface="+mn-lt"/>
                        </a:rPr>
                        <a:t>11</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a:solidFill>
                            <a:schemeClr val="tx1">
                              <a:lumMod val="50000"/>
                              <a:lumOff val="50000"/>
                            </a:schemeClr>
                          </a:solidFill>
                          <a:effectLst/>
                        </a:rPr>
                        <a:t>16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r" fontAlgn="b"/>
                      <a:r>
                        <a:rPr lang="en-US" sz="900" u="none" strike="noStrike" noProof="0" dirty="0" smtClean="0">
                          <a:solidFill>
                            <a:srgbClr val="C00000"/>
                          </a:solidFill>
                          <a:effectLst/>
                          <a:latin typeface="+mj-lt"/>
                        </a:rPr>
                        <a:t>16</a:t>
                      </a:r>
                      <a:endParaRPr lang="en-US" sz="900" b="0" i="0" u="none" strike="noStrike" noProof="0" dirty="0">
                        <a:solidFill>
                          <a:srgbClr val="C00000"/>
                        </a:solidFill>
                        <a:effectLst/>
                        <a:latin typeface="+mj-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r>
                        <a:rPr lang="en-US" sz="1100" i="1" u="none" strike="noStrike">
                          <a:solidFill>
                            <a:schemeClr val="tx1">
                              <a:lumMod val="50000"/>
                              <a:lumOff val="50000"/>
                            </a:schemeClr>
                          </a:solidFill>
                          <a:effectLst/>
                        </a:rPr>
                        <a:t>14</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17</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a:solidFill>
                            <a:schemeClr val="tx1">
                              <a:lumMod val="50000"/>
                              <a:lumOff val="50000"/>
                            </a:schemeClr>
                          </a:solidFill>
                          <a:effectLst/>
                        </a:rPr>
                        <a:t>20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r>
              <a:tr h="160370">
                <a:tc>
                  <a:txBody>
                    <a:bodyPr/>
                    <a:lstStyle/>
                    <a:p>
                      <a:pPr algn="r" fontAlgn="b"/>
                      <a:r>
                        <a:rPr lang="en-US" sz="900" u="none" strike="noStrike" noProof="0" dirty="0" smtClean="0">
                          <a:solidFill>
                            <a:srgbClr val="C00000"/>
                          </a:solidFill>
                          <a:effectLst/>
                          <a:latin typeface="+mj-lt"/>
                        </a:rPr>
                        <a:t>4</a:t>
                      </a:r>
                      <a:endParaRPr lang="en-US" sz="900" b="0" i="0" u="none" strike="noStrike" noProof="0" dirty="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20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22</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23</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a:solidFill>
                            <a:schemeClr val="tx1">
                              <a:lumMod val="50000"/>
                              <a:lumOff val="50000"/>
                            </a:schemeClr>
                          </a:solidFill>
                          <a:effectLst/>
                        </a:rPr>
                        <a:t>26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r" fontAlgn="b"/>
                      <a:r>
                        <a:rPr lang="en-US" sz="900" u="none" strike="noStrike" noProof="0" smtClean="0">
                          <a:solidFill>
                            <a:srgbClr val="C00000"/>
                          </a:solidFill>
                          <a:effectLst/>
                          <a:latin typeface="+mn-lt"/>
                        </a:rPr>
                        <a:t>8</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18</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20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21</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22</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a:solidFill>
                            <a:schemeClr val="tx1">
                              <a:lumMod val="50000"/>
                              <a:lumOff val="50000"/>
                            </a:schemeClr>
                          </a:solidFill>
                          <a:effectLst/>
                        </a:rPr>
                        <a:t>23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r" fontAlgn="b"/>
                      <a:r>
                        <a:rPr lang="en-US" sz="900" u="none" strike="noStrike" noProof="0" smtClean="0">
                          <a:solidFill>
                            <a:srgbClr val="C00000"/>
                          </a:solidFill>
                          <a:effectLst/>
                          <a:latin typeface="+mn-lt"/>
                        </a:rPr>
                        <a:t>12</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18</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19</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20</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dirty="0">
                          <a:solidFill>
                            <a:schemeClr val="tx1">
                              <a:lumMod val="50000"/>
                              <a:lumOff val="50000"/>
                            </a:schemeClr>
                          </a:solidFill>
                          <a:effectLst/>
                        </a:rPr>
                        <a:t>23</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r" fontAlgn="b"/>
                      <a:r>
                        <a:rPr lang="en-US" sz="900" u="none" strike="noStrike" noProof="0" dirty="0" smtClean="0">
                          <a:solidFill>
                            <a:srgbClr val="C00000"/>
                          </a:solidFill>
                          <a:effectLst/>
                          <a:latin typeface="+mj-lt"/>
                        </a:rPr>
                        <a:t>17</a:t>
                      </a:r>
                      <a:endParaRPr lang="en-US" sz="900" b="0" i="0" u="none" strike="noStrike" noProof="0" dirty="0">
                        <a:solidFill>
                          <a:srgbClr val="C00000"/>
                        </a:solidFill>
                        <a:effectLst/>
                        <a:latin typeface="+mj-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r>
                        <a:rPr lang="en-US" sz="1100" i="1" u="none" strike="noStrike">
                          <a:solidFill>
                            <a:schemeClr val="tx1">
                              <a:lumMod val="50000"/>
                              <a:lumOff val="50000"/>
                            </a:schemeClr>
                          </a:solidFill>
                          <a:effectLst/>
                        </a:rPr>
                        <a:t>21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23</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25</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26</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a:solidFill>
                            <a:schemeClr val="tx1">
                              <a:lumMod val="50000"/>
                              <a:lumOff val="50000"/>
                            </a:schemeClr>
                          </a:solidFill>
                          <a:effectLst/>
                        </a:rPr>
                        <a:t>27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r>
              <a:tr h="160370">
                <a:tc>
                  <a:txBody>
                    <a:bodyPr/>
                    <a:lstStyle/>
                    <a:p>
                      <a:pPr algn="r" fontAlgn="b"/>
                      <a:r>
                        <a:rPr lang="en-US" sz="900" u="none" strike="noStrike" noProof="0" dirty="0" smtClean="0">
                          <a:solidFill>
                            <a:srgbClr val="C00000"/>
                          </a:solidFill>
                          <a:effectLst/>
                          <a:latin typeface="+mj-lt"/>
                        </a:rPr>
                        <a:t>5</a:t>
                      </a:r>
                      <a:endParaRPr lang="en-US" sz="900" b="0" i="0" u="none" strike="noStrike" noProof="0" dirty="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27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28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30</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31</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dirty="0" smtClean="0">
                          <a:solidFill>
                            <a:srgbClr val="C00000"/>
                          </a:solidFill>
                          <a:effectLst/>
                          <a:latin typeface="+mn-lt"/>
                        </a:rPr>
                        <a:t>9</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24</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28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dirty="0" smtClean="0">
                          <a:solidFill>
                            <a:srgbClr val="C00000"/>
                          </a:solidFill>
                          <a:effectLst/>
                          <a:latin typeface="+mn-lt"/>
                        </a:rPr>
                        <a:t>13</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24</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26</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27</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28</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29</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dirty="0">
                          <a:solidFill>
                            <a:schemeClr val="tx1">
                              <a:lumMod val="50000"/>
                              <a:lumOff val="50000"/>
                            </a:schemeClr>
                          </a:solidFill>
                          <a:effectLst/>
                        </a:rPr>
                        <a:t>30</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r" fontAlgn="b"/>
                      <a:r>
                        <a:rPr lang="en-US" sz="900" u="none" strike="noStrike" noProof="0" smtClean="0">
                          <a:solidFill>
                            <a:srgbClr val="C00000"/>
                          </a:solidFill>
                          <a:effectLst/>
                          <a:latin typeface="+mj-lt"/>
                        </a:rPr>
                        <a:t>18</a:t>
                      </a:r>
                      <a:endParaRPr lang="en-US" sz="900" b="0" i="0" u="none" strike="noStrike" noProof="0">
                        <a:solidFill>
                          <a:srgbClr val="C00000"/>
                        </a:solidFill>
                        <a:effectLst/>
                        <a:latin typeface="+mj-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r>
                        <a:rPr lang="en-US" sz="1100" i="1" u="none" strike="noStrike">
                          <a:solidFill>
                            <a:schemeClr val="tx1">
                              <a:lumMod val="50000"/>
                              <a:lumOff val="50000"/>
                            </a:schemeClr>
                          </a:solidFill>
                          <a:effectLst/>
                        </a:rPr>
                        <a:t>28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30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60370">
                <a:tc>
                  <a:txBody>
                    <a:bodyPr/>
                    <a:lstStyle/>
                    <a:p>
                      <a:pPr algn="l" fontAlgn="b"/>
                      <a:endParaRPr lang="en-US" sz="900" b="0" i="0" u="none" strike="noStrike" noProof="0" dirty="0">
                        <a:solidFill>
                          <a:srgbClr val="C00000"/>
                        </a:solidFill>
                        <a:effectLst/>
                        <a:latin typeface="+mj-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dirty="0" smtClean="0">
                          <a:solidFill>
                            <a:srgbClr val="C00000"/>
                          </a:solidFill>
                          <a:effectLst/>
                          <a:latin typeface="+mn-lt"/>
                        </a:rPr>
                        <a:t>14</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31</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54379">
                <a:tc>
                  <a:txBody>
                    <a:bodyPr/>
                    <a:lstStyle/>
                    <a:p>
                      <a:pPr algn="l" fontAlgn="b"/>
                      <a:endParaRPr lang="en-US" sz="1400" b="0" i="0" u="none" strike="noStrike" noProof="0">
                        <a:solidFill>
                          <a:srgbClr val="C00000"/>
                        </a:solidFill>
                        <a:effectLst/>
                        <a:latin typeface="Arial"/>
                      </a:endParaRPr>
                    </a:p>
                  </a:txBody>
                  <a:tcPr marL="0" marR="36000" marT="0" marB="0" anchor="ctr">
                    <a:noFill/>
                  </a:tcPr>
                </a:tc>
                <a:tc>
                  <a:txBody>
                    <a:bodyPr/>
                    <a:lstStyle/>
                    <a:p>
                      <a:pPr algn="l" fontAlgn="b"/>
                      <a:endParaRPr lang="en-US" sz="1400" b="0" i="0" u="none" strike="noStrike" noProof="0" dirty="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solidFill>
                          <a:srgbClr val="C00000"/>
                        </a:solidFill>
                        <a:effectLst/>
                        <a:latin typeface="Arial"/>
                      </a:endParaRPr>
                    </a:p>
                  </a:txBody>
                  <a:tcPr marL="0" marR="36000" marT="0" marB="0" anchor="ctr">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solidFill>
                          <a:srgbClr val="C00000"/>
                        </a:solidFill>
                        <a:effectLst/>
                        <a:latin typeface="Arial"/>
                      </a:endParaRPr>
                    </a:p>
                  </a:txBody>
                  <a:tcPr marL="0" marR="36000" marT="0" marB="0" anchor="ctr">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80427">
                <a:tc>
                  <a:txBody>
                    <a:bodyPr/>
                    <a:lstStyle/>
                    <a:p>
                      <a:pPr algn="ctr" fontAlgn="b"/>
                      <a:endParaRPr lang="en-US" sz="1050" b="1" i="0" u="none" strike="noStrike" noProof="0" dirty="0">
                        <a:solidFill>
                          <a:schemeClr val="bg1"/>
                        </a:solidFill>
                        <a:effectLst/>
                        <a:latin typeface="Arial"/>
                      </a:endParaRPr>
                    </a:p>
                  </a:txBody>
                  <a:tcPr marL="0" marR="36000" marT="0" marB="36000" anchor="ctr">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May </a:t>
                      </a:r>
                      <a:endParaRPr lang="en-US" sz="1400" b="1" i="0" u="none" strike="noStrike" noProof="0" dirty="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1050" b="1" i="0" u="none" strike="noStrike" noProof="0" dirty="0">
                        <a:solidFill>
                          <a:schemeClr val="bg1"/>
                        </a:solidFill>
                        <a:effectLst/>
                        <a:latin typeface="Arial"/>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June </a:t>
                      </a:r>
                      <a:endParaRPr lang="en-US" sz="1400" b="1" i="0" u="none" strike="noStrike" noProof="0" dirty="0">
                        <a:solidFill>
                          <a:schemeClr val="bg1"/>
                        </a:solidFill>
                        <a:effectLst/>
                        <a:latin typeface="Verdana"/>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l" fontAlgn="b"/>
                      <a:endParaRPr lang="en-US" sz="800" b="0" i="0" u="none" strike="noStrike" noProof="0" dirty="0">
                        <a:solidFill>
                          <a:srgbClr val="C00000"/>
                        </a:solidFill>
                        <a:effectLst/>
                        <a:latin typeface="Arial"/>
                      </a:endParaRPr>
                    </a:p>
                  </a:txBody>
                  <a:tcPr marL="0" marR="3600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July</a:t>
                      </a:r>
                      <a:endParaRPr lang="en-US" sz="1400" b="1" i="0" u="none" strike="noStrike" noProof="0" dirty="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800" b="1" i="0" u="none" strike="noStrike" noProof="0" dirty="0">
                        <a:solidFill>
                          <a:schemeClr val="bg1"/>
                        </a:solidFill>
                        <a:effectLst/>
                        <a:latin typeface="Arial"/>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gridSpan="7">
                  <a:txBody>
                    <a:bodyPr/>
                    <a:lstStyle/>
                    <a:p>
                      <a:pPr algn="ctr" fontAlgn="b"/>
                      <a:r>
                        <a:rPr lang="en-US" sz="1400" b="1" u="none" strike="noStrike" noProof="0" dirty="0" smtClean="0">
                          <a:solidFill>
                            <a:schemeClr val="bg1"/>
                          </a:solidFill>
                          <a:effectLst/>
                        </a:rPr>
                        <a:t>August </a:t>
                      </a:r>
                      <a:endParaRPr lang="en-US" sz="1400" b="1" i="0" u="none" strike="noStrike" noProof="0" dirty="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r>
              <a:tr h="158373">
                <a:tc>
                  <a:txBody>
                    <a:bodyPr/>
                    <a:lstStyle/>
                    <a:p>
                      <a:pPr algn="ctr" fontAlgn="b"/>
                      <a:endParaRPr lang="en-US" sz="900" b="0" i="0" u="none" strike="noStrike" noProof="0" dirty="0">
                        <a:solidFill>
                          <a:srgbClr val="C00000"/>
                        </a:solidFill>
                        <a:effectLst/>
                        <a:latin typeface="+mj-lt"/>
                      </a:endParaRPr>
                    </a:p>
                  </a:txBody>
                  <a:tcPr marL="0" marR="36000" marT="36000" marB="36000" anchor="ctr">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endParaRPr lang="en-US" sz="900" b="0" i="0" u="none" strike="noStrike" noProof="0">
                        <a:solidFill>
                          <a:srgbClr val="C00000"/>
                        </a:solidFill>
                        <a:effectLst/>
                        <a:latin typeface="+mj-lt"/>
                      </a:endParaRPr>
                    </a:p>
                  </a:txBody>
                  <a:tcPr marL="0" marR="3600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200" b="0" i="0" u="none" strike="noStrike" noProof="0" dirty="0">
                        <a:solidFill>
                          <a:srgbClr val="C00000"/>
                        </a:solidFill>
                        <a:effectLst/>
                        <a:latin typeface="Arial"/>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mj-lt"/>
                      </a:endParaRPr>
                    </a:p>
                  </a:txBody>
                  <a:tcPr marL="0" marR="3600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34322">
                <a:tc>
                  <a:txBody>
                    <a:bodyPr/>
                    <a:lstStyle/>
                    <a:p>
                      <a:pPr algn="r" fontAlgn="b"/>
                      <a:r>
                        <a:rPr lang="en-US" sz="900" u="none" strike="noStrike" noProof="0" dirty="0" smtClean="0">
                          <a:solidFill>
                            <a:srgbClr val="C00000"/>
                          </a:solidFill>
                          <a:effectLst/>
                          <a:latin typeface="+mn-lt"/>
                        </a:rPr>
                        <a:t>18</a:t>
                      </a:r>
                      <a:endParaRPr lang="en-US" sz="900" b="0" i="0" u="none" strike="noStrike" noProof="0" dirty="0">
                        <a:solidFill>
                          <a:srgbClr val="C00000"/>
                        </a:solidFill>
                        <a:effectLst/>
                        <a:latin typeface="+mn-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4</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22</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1</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j-lt"/>
                        </a:rPr>
                        <a:t>27</a:t>
                      </a:r>
                      <a:endParaRPr lang="en-US" sz="900" b="0" i="0" u="none" strike="noStrike" noProof="0" dirty="0">
                        <a:solidFill>
                          <a:srgbClr val="C00000"/>
                        </a:solidFill>
                        <a:effectLst/>
                        <a:latin typeface="+mj-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6</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31</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3</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dirty="0" smtClean="0">
                          <a:solidFill>
                            <a:srgbClr val="C00000"/>
                          </a:solidFill>
                          <a:effectLst/>
                          <a:latin typeface="+mn-lt"/>
                        </a:rPr>
                        <a:t>19</a:t>
                      </a:r>
                      <a:endParaRPr lang="en-US" sz="900" b="0" i="0" u="none" strike="noStrike" noProof="0" dirty="0">
                        <a:solidFill>
                          <a:srgbClr val="C00000"/>
                        </a:solidFill>
                        <a:effectLst/>
                        <a:latin typeface="+mn-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5</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9</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23</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2</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j-lt"/>
                        </a:rPr>
                        <a:t>28</a:t>
                      </a:r>
                      <a:endParaRPr lang="en-US" sz="900" b="0" i="0" u="none" strike="noStrike" noProof="0">
                        <a:solidFill>
                          <a:srgbClr val="C00000"/>
                        </a:solidFill>
                        <a:effectLst/>
                        <a:latin typeface="+mj-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8</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9</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32</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r>
                        <a:rPr lang="en-US" sz="1100" i="1" u="none" strike="noStrike">
                          <a:solidFill>
                            <a:schemeClr val="tx1">
                              <a:lumMod val="50000"/>
                              <a:lumOff val="50000"/>
                            </a:schemeClr>
                          </a:solidFill>
                          <a:effectLst/>
                        </a:rPr>
                        <a:t>4</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smtClean="0">
                          <a:solidFill>
                            <a:srgbClr val="C00000"/>
                          </a:solidFill>
                          <a:effectLst/>
                          <a:latin typeface="+mn-lt"/>
                        </a:rPr>
                        <a:t>20</a:t>
                      </a:r>
                      <a:endParaRPr lang="en-US" sz="900" b="0" i="0" u="none" strike="noStrike" noProof="0">
                        <a:solidFill>
                          <a:srgbClr val="C00000"/>
                        </a:solidFill>
                        <a:effectLst/>
                        <a:latin typeface="+mn-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12</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24</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9</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12</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15</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j-lt"/>
                        </a:rPr>
                        <a:t>29</a:t>
                      </a:r>
                      <a:endParaRPr lang="en-US" sz="900" b="0" i="0" u="none" strike="noStrike" noProof="0">
                        <a:solidFill>
                          <a:srgbClr val="C00000"/>
                        </a:solidFill>
                        <a:effectLst/>
                        <a:latin typeface="+mj-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14</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17</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19</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20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33</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r>
                        <a:rPr lang="en-US" sz="1100" i="1" u="none" strike="noStrike">
                          <a:solidFill>
                            <a:schemeClr val="tx1">
                              <a:lumMod val="50000"/>
                              <a:lumOff val="50000"/>
                            </a:schemeClr>
                          </a:solidFill>
                          <a:effectLst/>
                        </a:rPr>
                        <a:t>11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13</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smtClean="0">
                          <a:solidFill>
                            <a:srgbClr val="C00000"/>
                          </a:solidFill>
                          <a:effectLst/>
                          <a:latin typeface="+mn-lt"/>
                        </a:rPr>
                        <a:t>21</a:t>
                      </a:r>
                      <a:endParaRPr lang="en-US" sz="900" b="0" i="0" u="none" strike="noStrike" noProof="0">
                        <a:solidFill>
                          <a:srgbClr val="C00000"/>
                        </a:solidFill>
                        <a:effectLst/>
                        <a:latin typeface="+mn-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19</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24</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25</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25</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17</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22</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j-lt"/>
                        </a:rPr>
                        <a:t>30</a:t>
                      </a:r>
                      <a:endParaRPr lang="en-US" sz="900" b="0" i="0" u="none" strike="noStrike" noProof="0" dirty="0">
                        <a:solidFill>
                          <a:srgbClr val="C00000"/>
                        </a:solidFill>
                        <a:effectLst/>
                        <a:latin typeface="+mj-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21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22</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25</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27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34</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r>
                        <a:rPr lang="en-US" sz="1100" i="1" u="none" strike="noStrike">
                          <a:solidFill>
                            <a:schemeClr val="tx1">
                              <a:lumMod val="50000"/>
                              <a:lumOff val="50000"/>
                            </a:schemeClr>
                          </a:solidFill>
                          <a:effectLst/>
                        </a:rPr>
                        <a:t>18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20</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23</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24</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smtClean="0">
                          <a:solidFill>
                            <a:srgbClr val="C00000"/>
                          </a:solidFill>
                          <a:effectLst/>
                          <a:latin typeface="+mn-lt"/>
                        </a:rPr>
                        <a:t>22</a:t>
                      </a:r>
                      <a:endParaRPr lang="en-US" sz="900" b="0" i="0" u="none" strike="noStrike" noProof="0">
                        <a:solidFill>
                          <a:srgbClr val="C00000"/>
                        </a:solidFill>
                        <a:effectLst/>
                        <a:latin typeface="+mn-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26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30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31</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dirty="0" smtClean="0">
                          <a:solidFill>
                            <a:srgbClr val="C00000"/>
                          </a:solidFill>
                          <a:effectLst/>
                          <a:latin typeface="+mn-lt"/>
                        </a:rPr>
                        <a:t>26</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23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28</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dirty="0">
                          <a:solidFill>
                            <a:schemeClr val="tx1">
                              <a:lumMod val="50000"/>
                              <a:lumOff val="50000"/>
                            </a:schemeClr>
                          </a:solidFill>
                          <a:effectLst/>
                        </a:rPr>
                        <a:t>29</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r" fontAlgn="b"/>
                      <a:r>
                        <a:rPr lang="en-US" sz="900" u="none" strike="noStrike" noProof="0" smtClean="0">
                          <a:solidFill>
                            <a:srgbClr val="C00000"/>
                          </a:solidFill>
                          <a:effectLst/>
                          <a:latin typeface="+mj-lt"/>
                        </a:rPr>
                        <a:t>31</a:t>
                      </a:r>
                      <a:endParaRPr lang="en-US" sz="900" b="0" i="0" u="none" strike="noStrike" noProof="0">
                        <a:solidFill>
                          <a:srgbClr val="C00000"/>
                        </a:solidFill>
                        <a:effectLst/>
                        <a:latin typeface="+mj-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28</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smtClean="0">
                          <a:solidFill>
                            <a:srgbClr val="C00000"/>
                          </a:solidFill>
                          <a:effectLst/>
                          <a:latin typeface="+mn-lt"/>
                        </a:rPr>
                        <a:t>35</a:t>
                      </a:r>
                      <a:endParaRPr lang="en-US" sz="900" b="0" i="0" u="none" strike="noStrike" noProof="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25</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31</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l" fontAlgn="b"/>
                      <a:endParaRPr lang="en-US" sz="900" b="0" i="0" u="none" strike="noStrike" noProof="0">
                        <a:solidFill>
                          <a:srgbClr val="C00000"/>
                        </a:solidFill>
                        <a:effectLst/>
                        <a:latin typeface="+mn-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dirty="0" smtClean="0">
                          <a:solidFill>
                            <a:srgbClr val="C00000"/>
                          </a:solidFill>
                          <a:effectLst/>
                          <a:latin typeface="+mn-lt"/>
                        </a:rPr>
                        <a:t>27</a:t>
                      </a:r>
                      <a:endParaRPr lang="en-US" sz="900" b="0" i="0" u="none" strike="noStrike" noProof="0" dirty="0">
                        <a:solidFill>
                          <a:srgbClr val="C00000"/>
                        </a:solidFill>
                        <a:effectLst/>
                        <a:latin typeface="+mn-lt"/>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30</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54379">
                <a:tc>
                  <a:txBody>
                    <a:bodyPr/>
                    <a:lstStyle/>
                    <a:p>
                      <a:pPr algn="l" fontAlgn="b"/>
                      <a:endParaRPr lang="en-US" sz="1050" b="0" i="0" u="none" strike="noStrike" noProof="0">
                        <a:solidFill>
                          <a:srgbClr val="C00000"/>
                        </a:solidFill>
                        <a:effectLst/>
                        <a:latin typeface="Arial"/>
                      </a:endParaRPr>
                    </a:p>
                  </a:txBody>
                  <a:tcPr marL="0" marR="36000" marT="0" marB="0" anchor="ctr">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050" b="0" i="0" u="none" strike="noStrike" noProof="0">
                        <a:solidFill>
                          <a:srgbClr val="C00000"/>
                        </a:solidFill>
                        <a:effectLst/>
                        <a:latin typeface="Arial"/>
                      </a:endParaRPr>
                    </a:p>
                  </a:txBody>
                  <a:tcPr marL="0" marR="36000" marT="0" marB="0" anchor="ctr">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050" b="0" i="0" u="none" strike="noStrike" noProof="0" dirty="0">
                        <a:solidFill>
                          <a:srgbClr val="C00000"/>
                        </a:solidFill>
                        <a:effectLst/>
                        <a:latin typeface="Arial"/>
                      </a:endParaRPr>
                    </a:p>
                  </a:txBody>
                  <a:tcPr marL="0" marR="36000" marT="0" marB="0" anchor="ctr">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80427">
                <a:tc>
                  <a:txBody>
                    <a:bodyPr/>
                    <a:lstStyle/>
                    <a:p>
                      <a:pPr algn="ctr" fontAlgn="b"/>
                      <a:endParaRPr lang="en-US" sz="800" b="1" i="0" u="none" strike="noStrike" noProof="0" dirty="0">
                        <a:solidFill>
                          <a:schemeClr val="bg1"/>
                        </a:solidFill>
                        <a:effectLst/>
                        <a:latin typeface="Arial"/>
                      </a:endParaRPr>
                    </a:p>
                  </a:txBody>
                  <a:tcPr marL="0" marR="36000" marT="0" marB="36000" anchor="ctr">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September </a:t>
                      </a:r>
                      <a:endParaRPr lang="en-US" sz="1400" b="1" i="0" u="none" strike="noStrike" noProof="0" dirty="0">
                        <a:solidFill>
                          <a:schemeClr val="bg1"/>
                        </a:solidFill>
                        <a:effectLst/>
                        <a:latin typeface="Verdana"/>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l" fontAlgn="b"/>
                      <a:endParaRPr lang="en-US" sz="800" b="0" i="0" u="none" strike="noStrike" noProof="0" dirty="0">
                        <a:solidFill>
                          <a:srgbClr val="C00000"/>
                        </a:solidFill>
                        <a:effectLst/>
                        <a:latin typeface="Arial"/>
                      </a:endParaRPr>
                    </a:p>
                  </a:txBody>
                  <a:tcPr marL="0" marR="3600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October</a:t>
                      </a:r>
                      <a:endParaRPr lang="en-US" sz="1400" b="1" i="0" u="none" strike="noStrike" noProof="0" dirty="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800" b="1" i="0" u="none" strike="noStrike" noProof="0" dirty="0">
                        <a:solidFill>
                          <a:schemeClr val="bg1"/>
                        </a:solidFill>
                        <a:effectLst/>
                        <a:latin typeface="Arial"/>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November</a:t>
                      </a:r>
                      <a:endParaRPr lang="en-US" sz="1400" b="1" i="0" u="none" strike="noStrike" noProof="0" dirty="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800" b="1" i="0" u="none" strike="noStrike" noProof="0" dirty="0">
                        <a:solidFill>
                          <a:schemeClr val="bg1"/>
                        </a:solidFill>
                        <a:effectLst/>
                        <a:latin typeface="Arial"/>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gridSpan="7">
                  <a:txBody>
                    <a:bodyPr/>
                    <a:lstStyle/>
                    <a:p>
                      <a:pPr algn="ctr" fontAlgn="b"/>
                      <a:r>
                        <a:rPr lang="en-US" sz="1400" b="1" i="0" u="none" strike="noStrike" noProof="0" dirty="0" smtClean="0">
                          <a:solidFill>
                            <a:schemeClr val="bg1"/>
                          </a:solidFill>
                          <a:effectLst/>
                          <a:latin typeface="+mn-lt"/>
                        </a:rPr>
                        <a:t>December</a:t>
                      </a:r>
                      <a:endParaRPr lang="en-US" sz="1400" b="1" i="0" u="none" strike="noStrike" noProof="0" dirty="0">
                        <a:solidFill>
                          <a:schemeClr val="bg1"/>
                        </a:solidFill>
                        <a:effectLst/>
                        <a:latin typeface="Verdana"/>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r>
              <a:tr h="158373">
                <a:tc>
                  <a:txBody>
                    <a:bodyPr/>
                    <a:lstStyle/>
                    <a:p>
                      <a:pPr algn="l" fontAlgn="b"/>
                      <a:endParaRPr lang="en-US" sz="900" b="0" i="0" u="none" strike="noStrike" noProof="0" dirty="0">
                        <a:solidFill>
                          <a:srgbClr val="C00000"/>
                        </a:solidFill>
                        <a:effectLst/>
                        <a:latin typeface="+mj-lt"/>
                      </a:endParaRPr>
                    </a:p>
                  </a:txBody>
                  <a:tcPr marL="0" marR="36000" marT="36000" marB="36000" anchor="ctr">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200" b="0" i="0" u="none" strike="noStrike" noProof="0" dirty="0">
                        <a:solidFill>
                          <a:srgbClr val="C00000"/>
                        </a:solidFill>
                        <a:effectLst/>
                        <a:latin typeface="Arial"/>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mj-lt"/>
                      </a:endParaRPr>
                    </a:p>
                  </a:txBody>
                  <a:tcPr marL="0" marR="3600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mj-lt"/>
                      </a:endParaRPr>
                    </a:p>
                  </a:txBody>
                  <a:tcPr marL="0" marR="3600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34322">
                <a:tc>
                  <a:txBody>
                    <a:bodyPr/>
                    <a:lstStyle/>
                    <a:p>
                      <a:pPr algn="r" fontAlgn="b"/>
                      <a:r>
                        <a:rPr lang="en-US" sz="900" u="none" strike="noStrike" noProof="0" dirty="0" smtClean="0">
                          <a:solidFill>
                            <a:srgbClr val="C00000"/>
                          </a:solidFill>
                          <a:effectLst/>
                          <a:latin typeface="+mn-lt"/>
                        </a:rPr>
                        <a:t>36</a:t>
                      </a:r>
                      <a:endParaRPr lang="en-US" sz="900" b="0" i="0" u="none" strike="noStrike" noProof="0" dirty="0">
                        <a:solidFill>
                          <a:srgbClr val="C00000"/>
                        </a:solidFill>
                        <a:effectLst/>
                        <a:latin typeface="+mn-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1</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7</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j-lt"/>
                        </a:rPr>
                        <a:t>40</a:t>
                      </a:r>
                      <a:endParaRPr lang="en-US" sz="900" b="0" i="0" u="none" strike="noStrike" noProof="0" dirty="0">
                        <a:solidFill>
                          <a:srgbClr val="C00000"/>
                        </a:solidFill>
                        <a:effectLst/>
                        <a:latin typeface="+mj-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5</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44</a:t>
                      </a:r>
                      <a:endParaRPr lang="en-US" sz="900" b="0" i="0" u="none" strike="noStrike" noProof="0" dirty="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i="1" u="none" strike="noStrike" dirty="0">
                          <a:solidFill>
                            <a:schemeClr val="tx1">
                              <a:lumMod val="50000"/>
                              <a:lumOff val="50000"/>
                            </a:schemeClr>
                          </a:solidFill>
                          <a:effectLst/>
                        </a:rPr>
                        <a:t>2</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49</a:t>
                      </a:r>
                      <a:endParaRPr lang="en-US" sz="900" b="0" i="0" u="none" strike="noStrike" noProof="0" dirty="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1</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7</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dirty="0" smtClean="0">
                          <a:solidFill>
                            <a:srgbClr val="C00000"/>
                          </a:solidFill>
                          <a:effectLst/>
                          <a:latin typeface="+mn-lt"/>
                        </a:rPr>
                        <a:t>37</a:t>
                      </a:r>
                      <a:endParaRPr lang="en-US" sz="900" b="0" i="0" u="none" strike="noStrike" noProof="0" dirty="0">
                        <a:solidFill>
                          <a:srgbClr val="C00000"/>
                        </a:solidFill>
                        <a:effectLst/>
                        <a:latin typeface="+mn-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8</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11</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14</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j-lt"/>
                        </a:rPr>
                        <a:t>41</a:t>
                      </a:r>
                      <a:endParaRPr lang="en-US" sz="900" b="0" i="0" u="none" strike="noStrike" noProof="0">
                        <a:solidFill>
                          <a:srgbClr val="C00000"/>
                        </a:solidFill>
                        <a:effectLst/>
                        <a:latin typeface="+mj-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12</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smtClean="0">
                          <a:solidFill>
                            <a:srgbClr val="C00000"/>
                          </a:solidFill>
                          <a:effectLst/>
                          <a:latin typeface="+mn-lt"/>
                        </a:rPr>
                        <a:t>45</a:t>
                      </a:r>
                      <a:endParaRPr lang="en-US" sz="900" b="0" i="0" u="none" strike="noStrike" noProof="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9</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50</a:t>
                      </a:r>
                      <a:endParaRPr lang="en-US" sz="900" b="0" i="0" u="none" strike="noStrike" noProof="0" dirty="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r>
                        <a:rPr lang="en-US" sz="1100" i="1" u="none" strike="noStrike">
                          <a:solidFill>
                            <a:schemeClr val="tx1">
                              <a:lumMod val="50000"/>
                              <a:lumOff val="50000"/>
                            </a:schemeClr>
                          </a:solidFill>
                          <a:effectLst/>
                        </a:rPr>
                        <a:t>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9</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14</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dirty="0" smtClean="0">
                          <a:solidFill>
                            <a:srgbClr val="C00000"/>
                          </a:solidFill>
                          <a:effectLst/>
                          <a:latin typeface="+mn-lt"/>
                        </a:rPr>
                        <a:t>38</a:t>
                      </a:r>
                      <a:endParaRPr lang="en-US" sz="900" b="0" i="0" u="none" strike="noStrike" noProof="0" dirty="0">
                        <a:solidFill>
                          <a:srgbClr val="C00000"/>
                        </a:solidFill>
                        <a:effectLst/>
                        <a:latin typeface="+mn-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15</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21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j-lt"/>
                        </a:rPr>
                        <a:t>42</a:t>
                      </a:r>
                      <a:endParaRPr lang="en-US" sz="900" b="0" i="0" u="none" strike="noStrike" noProof="0" dirty="0">
                        <a:solidFill>
                          <a:srgbClr val="C00000"/>
                        </a:solidFill>
                        <a:effectLst/>
                        <a:latin typeface="+mj-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19</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46</a:t>
                      </a:r>
                      <a:endParaRPr lang="en-US" sz="900" b="0" i="0" u="none" strike="noStrike" noProof="0" dirty="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16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51</a:t>
                      </a:r>
                      <a:endParaRPr lang="en-US" sz="900" b="0" i="0" u="none" strike="noStrike" noProof="0" dirty="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15</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17</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21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dirty="0" smtClean="0">
                          <a:solidFill>
                            <a:srgbClr val="C00000"/>
                          </a:solidFill>
                          <a:effectLst/>
                          <a:latin typeface="+mn-lt"/>
                        </a:rPr>
                        <a:t>39</a:t>
                      </a:r>
                      <a:endParaRPr lang="en-US" sz="900" b="0" i="0" u="none" strike="noStrike" noProof="0" dirty="0">
                        <a:solidFill>
                          <a:srgbClr val="C00000"/>
                        </a:solidFill>
                        <a:effectLst/>
                        <a:latin typeface="+mn-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22</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27</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28</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j-lt"/>
                        </a:rPr>
                        <a:t>43</a:t>
                      </a:r>
                      <a:endParaRPr lang="en-US" sz="900" b="0" i="0" u="none" strike="noStrike" noProof="0" dirty="0">
                        <a:solidFill>
                          <a:srgbClr val="C00000"/>
                        </a:solidFill>
                        <a:effectLst/>
                        <a:latin typeface="+mj-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20</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23</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26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47</a:t>
                      </a:r>
                      <a:endParaRPr lang="en-US" sz="900" b="0" i="0" u="none" strike="noStrike" noProof="0" dirty="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a:solidFill>
                            <a:schemeClr val="tx1">
                              <a:lumMod val="50000"/>
                              <a:lumOff val="50000"/>
                            </a:schemeClr>
                          </a:solidFill>
                          <a:effectLst/>
                        </a:rPr>
                        <a:t>17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20</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a:solidFill>
                            <a:schemeClr val="tx1">
                              <a:lumMod val="50000"/>
                              <a:lumOff val="50000"/>
                            </a:schemeClr>
                          </a:solidFill>
                          <a:effectLst/>
                        </a:rPr>
                        <a:t>23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52</a:t>
                      </a:r>
                      <a:endParaRPr lang="en-US" sz="900" b="0" i="0" u="none" strike="noStrike" noProof="0" dirty="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22</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23</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24</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25</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26</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28</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134322">
                <a:tc>
                  <a:txBody>
                    <a:bodyPr/>
                    <a:lstStyle/>
                    <a:p>
                      <a:pPr algn="r" fontAlgn="b"/>
                      <a:r>
                        <a:rPr lang="en-US" sz="900" u="none" strike="noStrike" noProof="0" dirty="0" smtClean="0">
                          <a:solidFill>
                            <a:srgbClr val="C00000"/>
                          </a:solidFill>
                          <a:effectLst/>
                          <a:latin typeface="+mn-lt"/>
                        </a:rPr>
                        <a:t>40</a:t>
                      </a:r>
                      <a:endParaRPr lang="en-US" sz="900" b="0" i="0" u="none" strike="noStrike" noProof="0" dirty="0">
                        <a:solidFill>
                          <a:srgbClr val="C00000"/>
                        </a:solidFill>
                        <a:effectLst/>
                        <a:latin typeface="+mn-lt"/>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29</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30</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dirty="0" smtClean="0">
                          <a:solidFill>
                            <a:srgbClr val="C00000"/>
                          </a:solidFill>
                          <a:effectLst/>
                          <a:latin typeface="+mj-lt"/>
                        </a:rPr>
                        <a:t>44</a:t>
                      </a:r>
                      <a:endParaRPr lang="en-US" sz="900" b="0" i="0" u="none" strike="noStrike" noProof="0" dirty="0">
                        <a:solidFill>
                          <a:srgbClr val="C00000"/>
                        </a:solidFill>
                        <a:effectLst/>
                        <a:latin typeface="+mj-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27</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30</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31</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dirty="0" smtClean="0">
                          <a:solidFill>
                            <a:srgbClr val="C00000"/>
                          </a:solidFill>
                          <a:effectLst/>
                          <a:latin typeface="+mn-lt"/>
                        </a:rPr>
                        <a:t>48</a:t>
                      </a:r>
                      <a:endParaRPr lang="en-US" sz="900" b="0" i="0" u="none" strike="noStrike" noProof="0" dirty="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dirty="0">
                          <a:solidFill>
                            <a:schemeClr val="tx1">
                              <a:lumMod val="50000"/>
                              <a:lumOff val="50000"/>
                            </a:schemeClr>
                          </a:solidFill>
                          <a:effectLst/>
                        </a:rPr>
                        <a:t>24</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25</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a:effectLst/>
                        </a:rPr>
                        <a:t>28</a:t>
                      </a:r>
                      <a:endParaRPr lang="en-US" sz="11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29</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i="1" u="none" strike="noStrike" dirty="0">
                          <a:solidFill>
                            <a:schemeClr val="tx1">
                              <a:lumMod val="50000"/>
                              <a:lumOff val="50000"/>
                            </a:schemeClr>
                          </a:solidFill>
                          <a:effectLst/>
                        </a:rPr>
                        <a:t>30</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r" fontAlgn="b"/>
                      <a:r>
                        <a:rPr lang="en-US" sz="900" u="none" strike="noStrike" noProof="0" dirty="0" smtClean="0">
                          <a:solidFill>
                            <a:srgbClr val="C00000"/>
                          </a:solidFill>
                          <a:effectLst/>
                          <a:latin typeface="+mn-lt"/>
                        </a:rPr>
                        <a:t>1</a:t>
                      </a:r>
                      <a:endParaRPr lang="en-US" sz="900" b="0" i="0" u="none" strike="noStrike" noProof="0" dirty="0">
                        <a:solidFill>
                          <a:srgbClr val="C00000"/>
                        </a:solidFill>
                        <a:effectLst/>
                        <a:latin typeface="+mn-lt"/>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29</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30</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31</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7605258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ous-titre 6"/>
          <p:cNvSpPr>
            <a:spLocks noGrp="1"/>
          </p:cNvSpPr>
          <p:nvPr>
            <p:ph type="subTitle" idx="1"/>
          </p:nvPr>
        </p:nvSpPr>
        <p:spPr/>
        <p:txBody>
          <a:bodyPr/>
          <a:lstStyle/>
          <a:p>
            <a:r>
              <a:rPr lang="en-US" dirty="0" smtClean="0"/>
              <a:t>Month</a:t>
            </a:r>
            <a:endParaRPr lang="en-US" dirty="0"/>
          </a:p>
        </p:txBody>
      </p:sp>
      <p:sp>
        <p:nvSpPr>
          <p:cNvPr id="6" name="Titre 5"/>
          <p:cNvSpPr>
            <a:spLocks noGrp="1"/>
          </p:cNvSpPr>
          <p:nvPr>
            <p:ph type="title"/>
          </p:nvPr>
        </p:nvSpPr>
        <p:spPr/>
        <p:txBody>
          <a:bodyPr/>
          <a:lstStyle/>
          <a:p>
            <a:r>
              <a:rPr lang="en-US" dirty="0" smtClean="0">
                <a:solidFill>
                  <a:schemeClr val="bg1"/>
                </a:solidFill>
              </a:rPr>
              <a:t>May 2013</a:t>
            </a:r>
            <a:endParaRPr lang="en-US" dirty="0">
              <a:solidFill>
                <a:schemeClr val="bg1"/>
              </a:solidFill>
            </a:endParaRPr>
          </a:p>
        </p:txBody>
      </p:sp>
      <p:graphicFrame>
        <p:nvGraphicFramePr>
          <p:cNvPr id="3" name="Tableau 2"/>
          <p:cNvGraphicFramePr>
            <a:graphicFrameLocks noGrp="1"/>
          </p:cNvGraphicFramePr>
          <p:nvPr>
            <p:extLst>
              <p:ext uri="{D42A27DB-BD31-4B8C-83A1-F6EECF244321}">
                <p14:modId xmlns:p14="http://schemas.microsoft.com/office/powerpoint/2010/main" val="3830219045"/>
              </p:ext>
            </p:extLst>
          </p:nvPr>
        </p:nvGraphicFramePr>
        <p:xfrm>
          <a:off x="349665" y="1052736"/>
          <a:ext cx="8326791" cy="5425382"/>
        </p:xfrm>
        <a:graphic>
          <a:graphicData uri="http://schemas.openxmlformats.org/drawingml/2006/table">
            <a:tbl>
              <a:tblPr>
                <a:tableStyleId>{5C22544A-7EE6-4342-B048-85BDC9FD1C3A}</a:tableStyleId>
              </a:tblPr>
              <a:tblGrid>
                <a:gridCol w="1176612"/>
                <a:gridCol w="1176612"/>
                <a:gridCol w="1176612"/>
                <a:gridCol w="1176612"/>
                <a:gridCol w="1206781"/>
                <a:gridCol w="1206781"/>
                <a:gridCol w="1206781"/>
              </a:tblGrid>
              <a:tr h="599087">
                <a:tc gridSpan="7">
                  <a:txBody>
                    <a:bodyPr/>
                    <a:lstStyle/>
                    <a:p>
                      <a:pPr algn="ctr" fontAlgn="b"/>
                      <a:r>
                        <a:rPr lang="en-US" sz="1800" b="1" u="none" strike="noStrike" noProof="0" dirty="0" smtClean="0">
                          <a:solidFill>
                            <a:schemeClr val="bg1"/>
                          </a:solidFill>
                          <a:effectLst/>
                        </a:rPr>
                        <a:t>May</a:t>
                      </a:r>
                      <a:endParaRPr lang="en-US" sz="1800" b="1" i="0" u="none" strike="noStrike" noProof="0" dirty="0">
                        <a:solidFill>
                          <a:schemeClr val="bg1"/>
                        </a:solidFill>
                        <a:effectLst/>
                        <a:latin typeface="Verdana"/>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r>
              <a:tr h="539425">
                <a:tc>
                  <a:txBody>
                    <a:bodyPr/>
                    <a:lstStyle/>
                    <a:p>
                      <a:pPr algn="ctr" fontAlgn="b"/>
                      <a:r>
                        <a:rPr lang="en-US" sz="1400" u="none" strike="noStrike" cap="small" baseline="0" noProof="0" dirty="0" smtClean="0">
                          <a:solidFill>
                            <a:srgbClr val="363636"/>
                          </a:solidFill>
                          <a:effectLst/>
                          <a:latin typeface="+mj-lt"/>
                        </a:rPr>
                        <a:t>Sunday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Monday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Tuesday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Wednesday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Thursday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Friday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Saturday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r>
              <a:tr h="852418">
                <a:tc>
                  <a:txBody>
                    <a:bodyPr/>
                    <a:lstStyle/>
                    <a:p>
                      <a:pPr algn="ctr" fontAlgn="b"/>
                      <a:r>
                        <a:rPr lang="en-US" sz="1400" i="1" u="none" strike="noStrike" dirty="0">
                          <a:solidFill>
                            <a:schemeClr val="tx1">
                              <a:lumMod val="50000"/>
                              <a:lumOff val="50000"/>
                            </a:schemeClr>
                          </a:solidFill>
                          <a:effectLst/>
                        </a:rPr>
                        <a:t> </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a:effectLst/>
                        </a:rPr>
                        <a:t>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2</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3</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dirty="0">
                          <a:solidFill>
                            <a:schemeClr val="tx1">
                              <a:lumMod val="50000"/>
                              <a:lumOff val="50000"/>
                            </a:schemeClr>
                          </a:solidFill>
                          <a:effectLst/>
                        </a:rPr>
                        <a:t>4</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5</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6</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7</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8</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9</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10</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11</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12</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13</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14</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15</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16</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17</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18</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19</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20</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22</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23</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24</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25</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26</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27</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28</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29</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30</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dirty="0">
                          <a:effectLst/>
                        </a:rPr>
                        <a:t>31</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i="1" u="none" strike="noStrike" dirty="0">
                          <a:solidFill>
                            <a:schemeClr val="tx1">
                              <a:lumMod val="50000"/>
                              <a:lumOff val="50000"/>
                            </a:schemeClr>
                          </a:solidFill>
                          <a:effectLst/>
                        </a:rPr>
                        <a:t> </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8437397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ous-titre 6"/>
          <p:cNvSpPr>
            <a:spLocks noGrp="1"/>
          </p:cNvSpPr>
          <p:nvPr>
            <p:ph type="subTitle" idx="1"/>
          </p:nvPr>
        </p:nvSpPr>
        <p:spPr/>
        <p:txBody>
          <a:bodyPr/>
          <a:lstStyle/>
          <a:p>
            <a:r>
              <a:rPr lang="en-US" dirty="0" smtClean="0"/>
              <a:t>Month</a:t>
            </a:r>
            <a:endParaRPr lang="en-US" dirty="0"/>
          </a:p>
        </p:txBody>
      </p:sp>
      <p:sp>
        <p:nvSpPr>
          <p:cNvPr id="6" name="Titre 5"/>
          <p:cNvSpPr>
            <a:spLocks noGrp="1"/>
          </p:cNvSpPr>
          <p:nvPr>
            <p:ph type="title"/>
          </p:nvPr>
        </p:nvSpPr>
        <p:spPr/>
        <p:txBody>
          <a:bodyPr/>
          <a:lstStyle/>
          <a:p>
            <a:r>
              <a:rPr lang="en-US" dirty="0" smtClean="0">
                <a:solidFill>
                  <a:schemeClr val="bg1"/>
                </a:solidFill>
              </a:rPr>
              <a:t>June 2013</a:t>
            </a:r>
            <a:endParaRPr lang="en-US" dirty="0">
              <a:solidFill>
                <a:schemeClr val="bg1"/>
              </a:solidFill>
            </a:endParaRPr>
          </a:p>
        </p:txBody>
      </p:sp>
      <p:graphicFrame>
        <p:nvGraphicFramePr>
          <p:cNvPr id="3" name="Tableau 2"/>
          <p:cNvGraphicFramePr>
            <a:graphicFrameLocks noGrp="1"/>
          </p:cNvGraphicFramePr>
          <p:nvPr>
            <p:extLst>
              <p:ext uri="{D42A27DB-BD31-4B8C-83A1-F6EECF244321}">
                <p14:modId xmlns:p14="http://schemas.microsoft.com/office/powerpoint/2010/main" val="3013175342"/>
              </p:ext>
            </p:extLst>
          </p:nvPr>
        </p:nvGraphicFramePr>
        <p:xfrm>
          <a:off x="349665" y="1052736"/>
          <a:ext cx="8326791" cy="5434590"/>
        </p:xfrm>
        <a:graphic>
          <a:graphicData uri="http://schemas.openxmlformats.org/drawingml/2006/table">
            <a:tbl>
              <a:tblPr>
                <a:tableStyleId>{5C22544A-7EE6-4342-B048-85BDC9FD1C3A}</a:tableStyleId>
              </a:tblPr>
              <a:tblGrid>
                <a:gridCol w="1176612"/>
                <a:gridCol w="1176612"/>
                <a:gridCol w="1176612"/>
                <a:gridCol w="1176612"/>
                <a:gridCol w="1206781"/>
                <a:gridCol w="1206781"/>
                <a:gridCol w="1206781"/>
              </a:tblGrid>
              <a:tr h="594241">
                <a:tc gridSpan="7">
                  <a:txBody>
                    <a:bodyPr/>
                    <a:lstStyle/>
                    <a:p>
                      <a:pPr algn="ctr" fontAlgn="b"/>
                      <a:r>
                        <a:rPr lang="en-US" sz="1800" b="1" u="none" strike="noStrike" noProof="0" dirty="0" smtClean="0">
                          <a:solidFill>
                            <a:schemeClr val="bg1"/>
                          </a:solidFill>
                          <a:effectLst/>
                        </a:rPr>
                        <a:t>June</a:t>
                      </a:r>
                      <a:endParaRPr lang="en-US" sz="1800" b="1" i="0" u="none" strike="noStrike" noProof="0" dirty="0">
                        <a:solidFill>
                          <a:schemeClr val="bg1"/>
                        </a:solidFill>
                        <a:effectLst/>
                        <a:latin typeface="Verdana"/>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r>
              <a:tr h="535062">
                <a:tc>
                  <a:txBody>
                    <a:bodyPr/>
                    <a:lstStyle/>
                    <a:p>
                      <a:pPr algn="ctr" fontAlgn="b"/>
                      <a:r>
                        <a:rPr lang="en-US" sz="1400" u="none" strike="noStrike" cap="small" baseline="0" noProof="0" dirty="0" smtClean="0">
                          <a:solidFill>
                            <a:srgbClr val="363636"/>
                          </a:solidFill>
                          <a:effectLst/>
                          <a:latin typeface="+mj-lt"/>
                        </a:rPr>
                        <a:t>Sunday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Monday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Tuesday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Wednesday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Thursday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Friday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Saturday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r>
              <a:tr h="711883">
                <a:tc>
                  <a:txBody>
                    <a:bodyPr/>
                    <a:lstStyle/>
                    <a:p>
                      <a:pPr algn="ctr" fontAlgn="b"/>
                      <a:r>
                        <a:rPr lang="en-US" sz="1400" i="1" u="none" strike="noStrike" dirty="0">
                          <a:solidFill>
                            <a:schemeClr val="tx1">
                              <a:lumMod val="50000"/>
                              <a:lumOff val="50000"/>
                            </a:schemeClr>
                          </a:solidFill>
                          <a:effectLst/>
                        </a:rPr>
                        <a:t> </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i="1" u="none" strike="noStrike" dirty="0">
                          <a:solidFill>
                            <a:schemeClr val="tx1">
                              <a:lumMod val="50000"/>
                              <a:lumOff val="50000"/>
                            </a:schemeClr>
                          </a:solidFill>
                          <a:effectLst/>
                        </a:rPr>
                        <a:t>1</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711883">
                <a:tc>
                  <a:txBody>
                    <a:bodyPr/>
                    <a:lstStyle/>
                    <a:p>
                      <a:pPr algn="ctr" fontAlgn="b"/>
                      <a:r>
                        <a:rPr lang="en-US" sz="1400" i="1" u="none" strike="noStrike">
                          <a:solidFill>
                            <a:schemeClr val="tx1">
                              <a:lumMod val="50000"/>
                              <a:lumOff val="50000"/>
                            </a:schemeClr>
                          </a:solidFill>
                          <a:effectLst/>
                        </a:rPr>
                        <a:t>2</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3</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4</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5</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6</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7</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8</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711883">
                <a:tc>
                  <a:txBody>
                    <a:bodyPr/>
                    <a:lstStyle/>
                    <a:p>
                      <a:pPr algn="ctr" fontAlgn="b"/>
                      <a:r>
                        <a:rPr lang="en-US" sz="1400" i="1" u="none" strike="noStrike">
                          <a:solidFill>
                            <a:schemeClr val="tx1">
                              <a:lumMod val="50000"/>
                              <a:lumOff val="50000"/>
                            </a:schemeClr>
                          </a:solidFill>
                          <a:effectLst/>
                        </a:rPr>
                        <a:t>9</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10</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11</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12</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13</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14</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15</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711883">
                <a:tc>
                  <a:txBody>
                    <a:bodyPr/>
                    <a:lstStyle/>
                    <a:p>
                      <a:pPr algn="ctr" fontAlgn="b"/>
                      <a:r>
                        <a:rPr lang="en-US" sz="1400" i="1" u="none" strike="noStrike">
                          <a:solidFill>
                            <a:schemeClr val="tx1">
                              <a:lumMod val="50000"/>
                              <a:lumOff val="50000"/>
                            </a:schemeClr>
                          </a:solidFill>
                          <a:effectLst/>
                        </a:rPr>
                        <a:t>16</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17</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18</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19</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20</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22</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711883">
                <a:tc>
                  <a:txBody>
                    <a:bodyPr/>
                    <a:lstStyle/>
                    <a:p>
                      <a:pPr algn="ctr" fontAlgn="b"/>
                      <a:r>
                        <a:rPr lang="en-US" sz="1400" i="1" u="none" strike="noStrike">
                          <a:solidFill>
                            <a:schemeClr val="tx1">
                              <a:lumMod val="50000"/>
                              <a:lumOff val="50000"/>
                            </a:schemeClr>
                          </a:solidFill>
                          <a:effectLst/>
                        </a:rPr>
                        <a:t>23</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24</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25</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26</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dirty="0">
                          <a:effectLst/>
                        </a:rPr>
                        <a:t>27</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dirty="0">
                          <a:effectLst/>
                        </a:rPr>
                        <a:t>28</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i="1" u="none" strike="noStrike" dirty="0">
                          <a:solidFill>
                            <a:schemeClr val="tx1">
                              <a:lumMod val="50000"/>
                              <a:lumOff val="50000"/>
                            </a:schemeClr>
                          </a:solidFill>
                          <a:effectLst/>
                        </a:rPr>
                        <a:t>29</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r>
              <a:tr h="711883">
                <a:tc>
                  <a:txBody>
                    <a:bodyPr/>
                    <a:lstStyle/>
                    <a:p>
                      <a:pPr algn="ctr" fontAlgn="b"/>
                      <a:r>
                        <a:rPr lang="en-US" sz="1400" i="1" u="none" strike="noStrike" dirty="0">
                          <a:solidFill>
                            <a:schemeClr val="tx1">
                              <a:lumMod val="50000"/>
                              <a:lumOff val="50000"/>
                            </a:schemeClr>
                          </a:solidFill>
                          <a:effectLst/>
                        </a:rPr>
                        <a:t>30</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i="1" u="none" strike="noStrike" dirty="0">
                          <a:solidFill>
                            <a:schemeClr val="tx1">
                              <a:lumMod val="50000"/>
                              <a:lumOff val="50000"/>
                            </a:schemeClr>
                          </a:solidFill>
                          <a:effectLst/>
                        </a:rPr>
                        <a:t> </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3540384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ous-titre 6"/>
          <p:cNvSpPr>
            <a:spLocks noGrp="1"/>
          </p:cNvSpPr>
          <p:nvPr>
            <p:ph type="subTitle" idx="1"/>
          </p:nvPr>
        </p:nvSpPr>
        <p:spPr/>
        <p:txBody>
          <a:bodyPr/>
          <a:lstStyle/>
          <a:p>
            <a:r>
              <a:rPr lang="en-US" dirty="0" smtClean="0"/>
              <a:t>Month</a:t>
            </a:r>
            <a:endParaRPr lang="en-US" dirty="0"/>
          </a:p>
        </p:txBody>
      </p:sp>
      <p:sp>
        <p:nvSpPr>
          <p:cNvPr id="6" name="Titre 5"/>
          <p:cNvSpPr>
            <a:spLocks noGrp="1"/>
          </p:cNvSpPr>
          <p:nvPr>
            <p:ph type="title"/>
          </p:nvPr>
        </p:nvSpPr>
        <p:spPr/>
        <p:txBody>
          <a:bodyPr/>
          <a:lstStyle/>
          <a:p>
            <a:r>
              <a:rPr lang="en-US" dirty="0" smtClean="0">
                <a:solidFill>
                  <a:schemeClr val="bg1"/>
                </a:solidFill>
              </a:rPr>
              <a:t>July 2013</a:t>
            </a:r>
            <a:endParaRPr lang="en-US" dirty="0">
              <a:solidFill>
                <a:schemeClr val="bg1"/>
              </a:solidFill>
            </a:endParaRPr>
          </a:p>
        </p:txBody>
      </p:sp>
      <p:graphicFrame>
        <p:nvGraphicFramePr>
          <p:cNvPr id="3" name="Tableau 2"/>
          <p:cNvGraphicFramePr>
            <a:graphicFrameLocks noGrp="1"/>
          </p:cNvGraphicFramePr>
          <p:nvPr>
            <p:extLst>
              <p:ext uri="{D42A27DB-BD31-4B8C-83A1-F6EECF244321}">
                <p14:modId xmlns:p14="http://schemas.microsoft.com/office/powerpoint/2010/main" val="4191440720"/>
              </p:ext>
            </p:extLst>
          </p:nvPr>
        </p:nvGraphicFramePr>
        <p:xfrm>
          <a:off x="349665" y="1052736"/>
          <a:ext cx="8326791" cy="5425382"/>
        </p:xfrm>
        <a:graphic>
          <a:graphicData uri="http://schemas.openxmlformats.org/drawingml/2006/table">
            <a:tbl>
              <a:tblPr>
                <a:tableStyleId>{5C22544A-7EE6-4342-B048-85BDC9FD1C3A}</a:tableStyleId>
              </a:tblPr>
              <a:tblGrid>
                <a:gridCol w="1176612"/>
                <a:gridCol w="1176612"/>
                <a:gridCol w="1176612"/>
                <a:gridCol w="1176612"/>
                <a:gridCol w="1206781"/>
                <a:gridCol w="1206781"/>
                <a:gridCol w="1206781"/>
              </a:tblGrid>
              <a:tr h="599087">
                <a:tc gridSpan="7">
                  <a:txBody>
                    <a:bodyPr/>
                    <a:lstStyle/>
                    <a:p>
                      <a:pPr algn="ctr" fontAlgn="b"/>
                      <a:r>
                        <a:rPr lang="en-US" sz="1800" b="1" u="none" strike="noStrike" noProof="0" dirty="0" smtClean="0">
                          <a:solidFill>
                            <a:schemeClr val="bg1"/>
                          </a:solidFill>
                          <a:effectLst/>
                        </a:rPr>
                        <a:t>July</a:t>
                      </a:r>
                      <a:endParaRPr lang="en-US" sz="1800" b="1" i="0" u="none" strike="noStrike" noProof="0" dirty="0">
                        <a:solidFill>
                          <a:schemeClr val="bg1"/>
                        </a:solidFill>
                        <a:effectLst/>
                        <a:latin typeface="Verdana"/>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r>
              <a:tr h="539425">
                <a:tc>
                  <a:txBody>
                    <a:bodyPr/>
                    <a:lstStyle/>
                    <a:p>
                      <a:pPr algn="ctr" fontAlgn="b"/>
                      <a:r>
                        <a:rPr lang="en-US" sz="1400" u="none" strike="noStrike" cap="small" baseline="0" noProof="0" dirty="0" smtClean="0">
                          <a:solidFill>
                            <a:srgbClr val="363636"/>
                          </a:solidFill>
                          <a:effectLst/>
                          <a:latin typeface="+mj-lt"/>
                        </a:rPr>
                        <a:t>Sunday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Monday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Tuesday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Wednesday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Thursday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Friday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Saturday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r>
              <a:tr h="852418">
                <a:tc>
                  <a:txBody>
                    <a:bodyPr/>
                    <a:lstStyle/>
                    <a:p>
                      <a:pPr algn="ctr" fontAlgn="b"/>
                      <a:r>
                        <a:rPr lang="en-US" sz="1400" i="1" u="none" strike="noStrike" dirty="0">
                          <a:solidFill>
                            <a:schemeClr val="tx1">
                              <a:lumMod val="50000"/>
                              <a:lumOff val="50000"/>
                            </a:schemeClr>
                          </a:solidFill>
                          <a:effectLst/>
                        </a:rPr>
                        <a:t> </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a:effectLst/>
                        </a:rPr>
                        <a:t>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2</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3</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4</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5</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dirty="0">
                          <a:solidFill>
                            <a:schemeClr val="tx1">
                              <a:lumMod val="50000"/>
                              <a:lumOff val="50000"/>
                            </a:schemeClr>
                          </a:solidFill>
                          <a:effectLst/>
                        </a:rPr>
                        <a:t>6</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7</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8</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9</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10</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12</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13</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14</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15</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16</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17</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18</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19</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20</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21</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22</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23</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24</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25</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26</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27</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dirty="0">
                          <a:solidFill>
                            <a:schemeClr val="tx1">
                              <a:lumMod val="50000"/>
                              <a:lumOff val="50000"/>
                            </a:schemeClr>
                          </a:solidFill>
                          <a:effectLst/>
                        </a:rPr>
                        <a:t>28</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29</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30</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31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i="1" u="none" strike="noStrike" dirty="0">
                          <a:solidFill>
                            <a:schemeClr val="tx1">
                              <a:lumMod val="50000"/>
                              <a:lumOff val="50000"/>
                            </a:schemeClr>
                          </a:solidFill>
                          <a:effectLst/>
                        </a:rPr>
                        <a:t> </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2928078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ous-titre 6"/>
          <p:cNvSpPr>
            <a:spLocks noGrp="1"/>
          </p:cNvSpPr>
          <p:nvPr>
            <p:ph type="subTitle" idx="1"/>
          </p:nvPr>
        </p:nvSpPr>
        <p:spPr/>
        <p:txBody>
          <a:bodyPr/>
          <a:lstStyle/>
          <a:p>
            <a:r>
              <a:rPr lang="en-US" dirty="0" smtClean="0"/>
              <a:t>Month</a:t>
            </a:r>
            <a:endParaRPr lang="en-US" dirty="0"/>
          </a:p>
        </p:txBody>
      </p:sp>
      <p:sp>
        <p:nvSpPr>
          <p:cNvPr id="6" name="Titre 5"/>
          <p:cNvSpPr>
            <a:spLocks noGrp="1"/>
          </p:cNvSpPr>
          <p:nvPr>
            <p:ph type="title"/>
          </p:nvPr>
        </p:nvSpPr>
        <p:spPr/>
        <p:txBody>
          <a:bodyPr/>
          <a:lstStyle/>
          <a:p>
            <a:r>
              <a:rPr lang="en-US" dirty="0" smtClean="0">
                <a:solidFill>
                  <a:schemeClr val="bg1"/>
                </a:solidFill>
              </a:rPr>
              <a:t>August 2013</a:t>
            </a:r>
            <a:endParaRPr lang="en-US" dirty="0">
              <a:solidFill>
                <a:schemeClr val="bg1"/>
              </a:solidFill>
            </a:endParaRPr>
          </a:p>
        </p:txBody>
      </p:sp>
      <p:graphicFrame>
        <p:nvGraphicFramePr>
          <p:cNvPr id="3" name="Tableau 2"/>
          <p:cNvGraphicFramePr>
            <a:graphicFrameLocks noGrp="1"/>
          </p:cNvGraphicFramePr>
          <p:nvPr>
            <p:extLst>
              <p:ext uri="{D42A27DB-BD31-4B8C-83A1-F6EECF244321}">
                <p14:modId xmlns:p14="http://schemas.microsoft.com/office/powerpoint/2010/main" val="3478541506"/>
              </p:ext>
            </p:extLst>
          </p:nvPr>
        </p:nvGraphicFramePr>
        <p:xfrm>
          <a:off x="349665" y="1052736"/>
          <a:ext cx="8326791" cy="5425382"/>
        </p:xfrm>
        <a:graphic>
          <a:graphicData uri="http://schemas.openxmlformats.org/drawingml/2006/table">
            <a:tbl>
              <a:tblPr>
                <a:tableStyleId>{5C22544A-7EE6-4342-B048-85BDC9FD1C3A}</a:tableStyleId>
              </a:tblPr>
              <a:tblGrid>
                <a:gridCol w="1176612"/>
                <a:gridCol w="1176612"/>
                <a:gridCol w="1176612"/>
                <a:gridCol w="1176612"/>
                <a:gridCol w="1206781"/>
                <a:gridCol w="1206781"/>
                <a:gridCol w="1206781"/>
              </a:tblGrid>
              <a:tr h="599087">
                <a:tc gridSpan="7">
                  <a:txBody>
                    <a:bodyPr/>
                    <a:lstStyle/>
                    <a:p>
                      <a:pPr algn="ctr" fontAlgn="b"/>
                      <a:r>
                        <a:rPr lang="en-US" sz="1800" b="1" u="none" strike="noStrike" noProof="0" dirty="0" smtClean="0">
                          <a:solidFill>
                            <a:schemeClr val="bg1"/>
                          </a:solidFill>
                          <a:effectLst/>
                        </a:rPr>
                        <a:t>August</a:t>
                      </a:r>
                      <a:endParaRPr lang="en-US" sz="1800" b="1" i="0" u="none" strike="noStrike" noProof="0" dirty="0">
                        <a:solidFill>
                          <a:schemeClr val="bg1"/>
                        </a:solidFill>
                        <a:effectLst/>
                        <a:latin typeface="Verdana"/>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r>
              <a:tr h="539425">
                <a:tc>
                  <a:txBody>
                    <a:bodyPr/>
                    <a:lstStyle/>
                    <a:p>
                      <a:pPr algn="ctr" fontAlgn="b"/>
                      <a:r>
                        <a:rPr lang="en-US" sz="1400" u="none" strike="noStrike" cap="small" baseline="0" noProof="0" dirty="0" smtClean="0">
                          <a:solidFill>
                            <a:srgbClr val="363636"/>
                          </a:solidFill>
                          <a:effectLst/>
                          <a:latin typeface="+mj-lt"/>
                        </a:rPr>
                        <a:t>Sunday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Monday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Tuesday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Wednesday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Thursday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Friday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Saturday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r>
              <a:tr h="852418">
                <a:tc>
                  <a:txBody>
                    <a:bodyPr/>
                    <a:lstStyle/>
                    <a:p>
                      <a:pPr algn="ctr" fontAlgn="b"/>
                      <a:r>
                        <a:rPr lang="en-US" sz="1400" i="1" u="none" strike="noStrike" dirty="0">
                          <a:solidFill>
                            <a:schemeClr val="tx1">
                              <a:lumMod val="50000"/>
                              <a:lumOff val="50000"/>
                            </a:schemeClr>
                          </a:solidFill>
                          <a:effectLst/>
                        </a:rPr>
                        <a:t> </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a:effectLst/>
                        </a:rPr>
                        <a:t>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2</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dirty="0">
                          <a:solidFill>
                            <a:schemeClr val="tx1">
                              <a:lumMod val="50000"/>
                              <a:lumOff val="50000"/>
                            </a:schemeClr>
                          </a:solidFill>
                          <a:effectLst/>
                        </a:rPr>
                        <a:t>3</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4</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5</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6</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7</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8</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9</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10</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11</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12</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13</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14</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15</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16</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17</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18</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19</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20</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22</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23</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dirty="0">
                          <a:solidFill>
                            <a:schemeClr val="tx1">
                              <a:lumMod val="50000"/>
                              <a:lumOff val="50000"/>
                            </a:schemeClr>
                          </a:solidFill>
                          <a:effectLst/>
                        </a:rPr>
                        <a:t>24</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dirty="0">
                          <a:solidFill>
                            <a:schemeClr val="tx1">
                              <a:lumMod val="50000"/>
                              <a:lumOff val="50000"/>
                            </a:schemeClr>
                          </a:solidFill>
                          <a:effectLst/>
                        </a:rPr>
                        <a:t>25</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26</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27</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28</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29</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30</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i="1" u="none" strike="noStrike" dirty="0">
                          <a:solidFill>
                            <a:schemeClr val="tx1">
                              <a:lumMod val="50000"/>
                              <a:lumOff val="50000"/>
                            </a:schemeClr>
                          </a:solidFill>
                          <a:effectLst/>
                        </a:rPr>
                        <a:t>31</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r>
            </a:tbl>
          </a:graphicData>
        </a:graphic>
      </p:graphicFrame>
    </p:spTree>
    <p:extLst>
      <p:ext uri="{BB962C8B-B14F-4D97-AF65-F5344CB8AC3E}">
        <p14:creationId xmlns:p14="http://schemas.microsoft.com/office/powerpoint/2010/main" val="36725718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ous-titre 6"/>
          <p:cNvSpPr>
            <a:spLocks noGrp="1"/>
          </p:cNvSpPr>
          <p:nvPr>
            <p:ph type="subTitle" idx="1"/>
          </p:nvPr>
        </p:nvSpPr>
        <p:spPr/>
        <p:txBody>
          <a:bodyPr/>
          <a:lstStyle/>
          <a:p>
            <a:r>
              <a:rPr lang="en-US" dirty="0" smtClean="0"/>
              <a:t>Month</a:t>
            </a:r>
            <a:endParaRPr lang="en-US" dirty="0"/>
          </a:p>
        </p:txBody>
      </p:sp>
      <p:sp>
        <p:nvSpPr>
          <p:cNvPr id="6" name="Titre 5"/>
          <p:cNvSpPr>
            <a:spLocks noGrp="1"/>
          </p:cNvSpPr>
          <p:nvPr>
            <p:ph type="title"/>
          </p:nvPr>
        </p:nvSpPr>
        <p:spPr/>
        <p:txBody>
          <a:bodyPr/>
          <a:lstStyle/>
          <a:p>
            <a:r>
              <a:rPr lang="en-US" dirty="0" smtClean="0">
                <a:solidFill>
                  <a:schemeClr val="bg1"/>
                </a:solidFill>
              </a:rPr>
              <a:t>September 2013</a:t>
            </a:r>
            <a:endParaRPr lang="en-US" dirty="0">
              <a:solidFill>
                <a:schemeClr val="bg1"/>
              </a:solidFill>
            </a:endParaRPr>
          </a:p>
        </p:txBody>
      </p:sp>
      <p:graphicFrame>
        <p:nvGraphicFramePr>
          <p:cNvPr id="3" name="Tableau 2"/>
          <p:cNvGraphicFramePr>
            <a:graphicFrameLocks noGrp="1"/>
          </p:cNvGraphicFramePr>
          <p:nvPr>
            <p:extLst>
              <p:ext uri="{D42A27DB-BD31-4B8C-83A1-F6EECF244321}">
                <p14:modId xmlns:p14="http://schemas.microsoft.com/office/powerpoint/2010/main" val="2818681921"/>
              </p:ext>
            </p:extLst>
          </p:nvPr>
        </p:nvGraphicFramePr>
        <p:xfrm>
          <a:off x="349665" y="1052736"/>
          <a:ext cx="8326791" cy="5425382"/>
        </p:xfrm>
        <a:graphic>
          <a:graphicData uri="http://schemas.openxmlformats.org/drawingml/2006/table">
            <a:tbl>
              <a:tblPr>
                <a:tableStyleId>{5C22544A-7EE6-4342-B048-85BDC9FD1C3A}</a:tableStyleId>
              </a:tblPr>
              <a:tblGrid>
                <a:gridCol w="1176612"/>
                <a:gridCol w="1176612"/>
                <a:gridCol w="1176612"/>
                <a:gridCol w="1176612"/>
                <a:gridCol w="1206781"/>
                <a:gridCol w="1206781"/>
                <a:gridCol w="1206781"/>
              </a:tblGrid>
              <a:tr h="599087">
                <a:tc gridSpan="7">
                  <a:txBody>
                    <a:bodyPr/>
                    <a:lstStyle/>
                    <a:p>
                      <a:pPr algn="ctr" fontAlgn="b"/>
                      <a:r>
                        <a:rPr lang="en-US" sz="1800" b="1" u="none" strike="noStrike" noProof="0" dirty="0" smtClean="0">
                          <a:solidFill>
                            <a:schemeClr val="bg1"/>
                          </a:solidFill>
                          <a:effectLst/>
                        </a:rPr>
                        <a:t>September</a:t>
                      </a:r>
                      <a:endParaRPr lang="en-US" sz="1800" b="1" i="0" u="none" strike="noStrike" noProof="0" dirty="0">
                        <a:solidFill>
                          <a:schemeClr val="bg1"/>
                        </a:solidFill>
                        <a:effectLst/>
                        <a:latin typeface="Verdana"/>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r>
              <a:tr h="539425">
                <a:tc>
                  <a:txBody>
                    <a:bodyPr/>
                    <a:lstStyle/>
                    <a:p>
                      <a:pPr algn="ctr" fontAlgn="b"/>
                      <a:r>
                        <a:rPr lang="en-US" sz="1400" u="none" strike="noStrike" cap="small" baseline="0" noProof="0" dirty="0" smtClean="0">
                          <a:solidFill>
                            <a:srgbClr val="363636"/>
                          </a:solidFill>
                          <a:effectLst/>
                          <a:latin typeface="+mj-lt"/>
                        </a:rPr>
                        <a:t>Sunday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Monday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Tuesday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Wednesday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Thursday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Friday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Saturday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r>
              <a:tr h="852418">
                <a:tc>
                  <a:txBody>
                    <a:bodyPr/>
                    <a:lstStyle/>
                    <a:p>
                      <a:pPr algn="ctr" fontAlgn="b"/>
                      <a:r>
                        <a:rPr lang="en-US" sz="1400" i="1" u="none" strike="noStrike" dirty="0">
                          <a:solidFill>
                            <a:schemeClr val="tx1">
                              <a:lumMod val="50000"/>
                              <a:lumOff val="50000"/>
                            </a:schemeClr>
                          </a:solidFill>
                          <a:effectLst/>
                        </a:rPr>
                        <a:t>1</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2</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3</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4</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5</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6</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dirty="0">
                          <a:solidFill>
                            <a:schemeClr val="tx1">
                              <a:lumMod val="50000"/>
                              <a:lumOff val="50000"/>
                            </a:schemeClr>
                          </a:solidFill>
                          <a:effectLst/>
                        </a:rPr>
                        <a:t>7</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dirty="0">
                          <a:solidFill>
                            <a:schemeClr val="tx1">
                              <a:lumMod val="50000"/>
                              <a:lumOff val="50000"/>
                            </a:schemeClr>
                          </a:solidFill>
                          <a:effectLst/>
                        </a:rPr>
                        <a:t>8</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9</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10</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11</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12</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13</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14</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dirty="0">
                          <a:solidFill>
                            <a:schemeClr val="tx1">
                              <a:lumMod val="50000"/>
                              <a:lumOff val="50000"/>
                            </a:schemeClr>
                          </a:solidFill>
                          <a:effectLst/>
                        </a:rPr>
                        <a:t>15</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16</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17</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18</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19</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20</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21</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dirty="0">
                          <a:solidFill>
                            <a:schemeClr val="tx1">
                              <a:lumMod val="50000"/>
                              <a:lumOff val="50000"/>
                            </a:schemeClr>
                          </a:solidFill>
                          <a:effectLst/>
                        </a:rPr>
                        <a:t>22</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23</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24</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25</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26</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27</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dirty="0">
                          <a:solidFill>
                            <a:schemeClr val="tx1">
                              <a:lumMod val="50000"/>
                              <a:lumOff val="50000"/>
                            </a:schemeClr>
                          </a:solidFill>
                          <a:effectLst/>
                        </a:rPr>
                        <a:t>28</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dirty="0">
                          <a:solidFill>
                            <a:schemeClr val="tx1">
                              <a:lumMod val="50000"/>
                              <a:lumOff val="50000"/>
                            </a:schemeClr>
                          </a:solidFill>
                          <a:effectLst/>
                        </a:rPr>
                        <a:t>29</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30</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i="1" u="none" strike="noStrike" dirty="0">
                          <a:solidFill>
                            <a:schemeClr val="tx1">
                              <a:lumMod val="50000"/>
                              <a:lumOff val="50000"/>
                            </a:schemeClr>
                          </a:solidFill>
                          <a:effectLst/>
                        </a:rPr>
                        <a:t> </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6132665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ous-titre 6"/>
          <p:cNvSpPr>
            <a:spLocks noGrp="1"/>
          </p:cNvSpPr>
          <p:nvPr>
            <p:ph type="subTitle" idx="1"/>
          </p:nvPr>
        </p:nvSpPr>
        <p:spPr/>
        <p:txBody>
          <a:bodyPr/>
          <a:lstStyle/>
          <a:p>
            <a:r>
              <a:rPr lang="en-US" dirty="0" smtClean="0"/>
              <a:t>Month</a:t>
            </a:r>
            <a:endParaRPr lang="en-US" dirty="0"/>
          </a:p>
        </p:txBody>
      </p:sp>
      <p:sp>
        <p:nvSpPr>
          <p:cNvPr id="6" name="Titre 5"/>
          <p:cNvSpPr>
            <a:spLocks noGrp="1"/>
          </p:cNvSpPr>
          <p:nvPr>
            <p:ph type="title"/>
          </p:nvPr>
        </p:nvSpPr>
        <p:spPr/>
        <p:txBody>
          <a:bodyPr/>
          <a:lstStyle/>
          <a:p>
            <a:r>
              <a:rPr lang="en-US" dirty="0" smtClean="0">
                <a:solidFill>
                  <a:schemeClr val="bg1"/>
                </a:solidFill>
              </a:rPr>
              <a:t>October 2013</a:t>
            </a:r>
            <a:endParaRPr lang="en-US" dirty="0">
              <a:solidFill>
                <a:schemeClr val="bg1"/>
              </a:solidFill>
            </a:endParaRPr>
          </a:p>
        </p:txBody>
      </p:sp>
      <p:graphicFrame>
        <p:nvGraphicFramePr>
          <p:cNvPr id="3" name="Tableau 2"/>
          <p:cNvGraphicFramePr>
            <a:graphicFrameLocks noGrp="1"/>
          </p:cNvGraphicFramePr>
          <p:nvPr>
            <p:extLst>
              <p:ext uri="{D42A27DB-BD31-4B8C-83A1-F6EECF244321}">
                <p14:modId xmlns:p14="http://schemas.microsoft.com/office/powerpoint/2010/main" val="3976286185"/>
              </p:ext>
            </p:extLst>
          </p:nvPr>
        </p:nvGraphicFramePr>
        <p:xfrm>
          <a:off x="349665" y="1052736"/>
          <a:ext cx="8326791" cy="5425382"/>
        </p:xfrm>
        <a:graphic>
          <a:graphicData uri="http://schemas.openxmlformats.org/drawingml/2006/table">
            <a:tbl>
              <a:tblPr>
                <a:tableStyleId>{5C22544A-7EE6-4342-B048-85BDC9FD1C3A}</a:tableStyleId>
              </a:tblPr>
              <a:tblGrid>
                <a:gridCol w="1176612"/>
                <a:gridCol w="1176612"/>
                <a:gridCol w="1176612"/>
                <a:gridCol w="1176612"/>
                <a:gridCol w="1206781"/>
                <a:gridCol w="1206781"/>
                <a:gridCol w="1206781"/>
              </a:tblGrid>
              <a:tr h="599087">
                <a:tc gridSpan="7">
                  <a:txBody>
                    <a:bodyPr/>
                    <a:lstStyle/>
                    <a:p>
                      <a:pPr algn="ctr" fontAlgn="b"/>
                      <a:r>
                        <a:rPr lang="en-US" sz="1800" b="1" u="none" strike="noStrike" noProof="0" dirty="0" smtClean="0">
                          <a:solidFill>
                            <a:schemeClr val="bg1"/>
                          </a:solidFill>
                          <a:effectLst/>
                        </a:rPr>
                        <a:t>October</a:t>
                      </a:r>
                      <a:endParaRPr lang="en-US" sz="1800" b="1" i="0" u="none" strike="noStrike" noProof="0" dirty="0">
                        <a:solidFill>
                          <a:schemeClr val="bg1"/>
                        </a:solidFill>
                        <a:effectLst/>
                        <a:latin typeface="Verdana"/>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r>
              <a:tr h="539425">
                <a:tc>
                  <a:txBody>
                    <a:bodyPr/>
                    <a:lstStyle/>
                    <a:p>
                      <a:pPr algn="ctr" fontAlgn="b"/>
                      <a:r>
                        <a:rPr lang="en-US" sz="1400" u="none" strike="noStrike" cap="small" baseline="0" noProof="0" dirty="0" smtClean="0">
                          <a:solidFill>
                            <a:srgbClr val="363636"/>
                          </a:solidFill>
                          <a:effectLst/>
                          <a:latin typeface="+mj-lt"/>
                        </a:rPr>
                        <a:t>Sunday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Monday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Tuesday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Wednesday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Thursday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Friday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Saturday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r>
              <a:tr h="852418">
                <a:tc>
                  <a:txBody>
                    <a:bodyPr/>
                    <a:lstStyle/>
                    <a:p>
                      <a:pPr algn="ctr" fontAlgn="b"/>
                      <a:r>
                        <a:rPr lang="en-US" sz="1400" i="1" u="none" strike="noStrike" dirty="0">
                          <a:solidFill>
                            <a:schemeClr val="tx1">
                              <a:lumMod val="50000"/>
                              <a:lumOff val="50000"/>
                            </a:schemeClr>
                          </a:solidFill>
                          <a:effectLst/>
                        </a:rPr>
                        <a:t> </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a:effectLst/>
                        </a:rPr>
                        <a:t>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2</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3</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4</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dirty="0">
                          <a:solidFill>
                            <a:schemeClr val="tx1">
                              <a:lumMod val="50000"/>
                              <a:lumOff val="50000"/>
                            </a:schemeClr>
                          </a:solidFill>
                          <a:effectLst/>
                        </a:rPr>
                        <a:t>5</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6</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7</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8</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9</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10</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12</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13</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14</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15</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16</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17</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18</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19</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dirty="0">
                          <a:solidFill>
                            <a:schemeClr val="tx1">
                              <a:lumMod val="50000"/>
                              <a:lumOff val="50000"/>
                            </a:schemeClr>
                          </a:solidFill>
                          <a:effectLst/>
                        </a:rPr>
                        <a:t>20</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22</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23</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24</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25</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26</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dirty="0">
                          <a:solidFill>
                            <a:schemeClr val="tx1">
                              <a:lumMod val="50000"/>
                              <a:lumOff val="50000"/>
                            </a:schemeClr>
                          </a:solidFill>
                          <a:effectLst/>
                        </a:rPr>
                        <a:t>27</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28</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29</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30</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31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i="1" u="none" strike="noStrike" dirty="0">
                          <a:solidFill>
                            <a:schemeClr val="tx1">
                              <a:lumMod val="50000"/>
                              <a:lumOff val="50000"/>
                            </a:schemeClr>
                          </a:solidFill>
                          <a:effectLst/>
                        </a:rPr>
                        <a:t> </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0799923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ous-titre 6"/>
          <p:cNvSpPr>
            <a:spLocks noGrp="1"/>
          </p:cNvSpPr>
          <p:nvPr>
            <p:ph type="subTitle" idx="1"/>
          </p:nvPr>
        </p:nvSpPr>
        <p:spPr/>
        <p:txBody>
          <a:bodyPr/>
          <a:lstStyle/>
          <a:p>
            <a:r>
              <a:rPr lang="en-US" dirty="0" smtClean="0"/>
              <a:t>Month</a:t>
            </a:r>
            <a:endParaRPr lang="en-US" dirty="0"/>
          </a:p>
        </p:txBody>
      </p:sp>
      <p:sp>
        <p:nvSpPr>
          <p:cNvPr id="6" name="Titre 5"/>
          <p:cNvSpPr>
            <a:spLocks noGrp="1"/>
          </p:cNvSpPr>
          <p:nvPr>
            <p:ph type="title"/>
          </p:nvPr>
        </p:nvSpPr>
        <p:spPr/>
        <p:txBody>
          <a:bodyPr/>
          <a:lstStyle/>
          <a:p>
            <a:r>
              <a:rPr lang="en-US" dirty="0" smtClean="0">
                <a:solidFill>
                  <a:schemeClr val="bg1"/>
                </a:solidFill>
              </a:rPr>
              <a:t>November 2013</a:t>
            </a:r>
            <a:endParaRPr lang="en-US" dirty="0">
              <a:solidFill>
                <a:schemeClr val="bg1"/>
              </a:solidFill>
            </a:endParaRPr>
          </a:p>
        </p:txBody>
      </p:sp>
      <p:graphicFrame>
        <p:nvGraphicFramePr>
          <p:cNvPr id="3" name="Tableau 2"/>
          <p:cNvGraphicFramePr>
            <a:graphicFrameLocks noGrp="1"/>
          </p:cNvGraphicFramePr>
          <p:nvPr>
            <p:extLst>
              <p:ext uri="{D42A27DB-BD31-4B8C-83A1-F6EECF244321}">
                <p14:modId xmlns:p14="http://schemas.microsoft.com/office/powerpoint/2010/main" val="4265626366"/>
              </p:ext>
            </p:extLst>
          </p:nvPr>
        </p:nvGraphicFramePr>
        <p:xfrm>
          <a:off x="349665" y="1052736"/>
          <a:ext cx="8326791" cy="5425382"/>
        </p:xfrm>
        <a:graphic>
          <a:graphicData uri="http://schemas.openxmlformats.org/drawingml/2006/table">
            <a:tbl>
              <a:tblPr>
                <a:tableStyleId>{5C22544A-7EE6-4342-B048-85BDC9FD1C3A}</a:tableStyleId>
              </a:tblPr>
              <a:tblGrid>
                <a:gridCol w="1176612"/>
                <a:gridCol w="1176612"/>
                <a:gridCol w="1176612"/>
                <a:gridCol w="1176612"/>
                <a:gridCol w="1206781"/>
                <a:gridCol w="1206781"/>
                <a:gridCol w="1206781"/>
              </a:tblGrid>
              <a:tr h="599087">
                <a:tc gridSpan="7">
                  <a:txBody>
                    <a:bodyPr/>
                    <a:lstStyle/>
                    <a:p>
                      <a:pPr algn="ctr" fontAlgn="b"/>
                      <a:r>
                        <a:rPr lang="en-US" sz="1800" b="1" u="none" strike="noStrike" noProof="0" dirty="0" smtClean="0">
                          <a:solidFill>
                            <a:schemeClr val="bg1"/>
                          </a:solidFill>
                          <a:effectLst/>
                        </a:rPr>
                        <a:t>November</a:t>
                      </a:r>
                      <a:endParaRPr lang="en-US" sz="1800" b="1" i="0" u="none" strike="noStrike" noProof="0" dirty="0">
                        <a:solidFill>
                          <a:schemeClr val="bg1"/>
                        </a:solidFill>
                        <a:effectLst/>
                        <a:latin typeface="Verdana"/>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r>
              <a:tr h="539425">
                <a:tc>
                  <a:txBody>
                    <a:bodyPr/>
                    <a:lstStyle/>
                    <a:p>
                      <a:pPr algn="ctr" fontAlgn="b"/>
                      <a:r>
                        <a:rPr lang="en-US" sz="1400" u="none" strike="noStrike" cap="small" baseline="0" noProof="0" dirty="0" smtClean="0">
                          <a:solidFill>
                            <a:srgbClr val="363636"/>
                          </a:solidFill>
                          <a:effectLst/>
                          <a:latin typeface="+mj-lt"/>
                        </a:rPr>
                        <a:t>Sunday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Monday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Tuesday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Wednesday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Thursday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Friday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Saturday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r>
              <a:tr h="852418">
                <a:tc>
                  <a:txBody>
                    <a:bodyPr/>
                    <a:lstStyle/>
                    <a:p>
                      <a:pPr algn="ctr" fontAlgn="b"/>
                      <a:r>
                        <a:rPr lang="en-US" sz="1400" i="1" u="none" strike="noStrike" dirty="0">
                          <a:solidFill>
                            <a:schemeClr val="tx1">
                              <a:lumMod val="50000"/>
                              <a:lumOff val="50000"/>
                            </a:schemeClr>
                          </a:solidFill>
                          <a:effectLst/>
                        </a:rPr>
                        <a:t> </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a:effectLst/>
                        </a:rPr>
                        <a:t>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dirty="0">
                          <a:solidFill>
                            <a:schemeClr val="tx1">
                              <a:lumMod val="50000"/>
                              <a:lumOff val="50000"/>
                            </a:schemeClr>
                          </a:solidFill>
                          <a:effectLst/>
                        </a:rPr>
                        <a:t>2</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3</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4</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5</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6</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7</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8</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9</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dirty="0">
                          <a:solidFill>
                            <a:schemeClr val="tx1">
                              <a:lumMod val="50000"/>
                              <a:lumOff val="50000"/>
                            </a:schemeClr>
                          </a:solidFill>
                          <a:effectLst/>
                        </a:rPr>
                        <a:t>10</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12</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13</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14</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15</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16</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17</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18</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19</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20</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22</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dirty="0">
                          <a:solidFill>
                            <a:schemeClr val="tx1">
                              <a:lumMod val="50000"/>
                              <a:lumOff val="50000"/>
                            </a:schemeClr>
                          </a:solidFill>
                          <a:effectLst/>
                        </a:rPr>
                        <a:t>23</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dirty="0">
                          <a:solidFill>
                            <a:schemeClr val="tx1">
                              <a:lumMod val="50000"/>
                              <a:lumOff val="50000"/>
                            </a:schemeClr>
                          </a:solidFill>
                          <a:effectLst/>
                        </a:rPr>
                        <a:t>24</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25</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26</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27</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28</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dirty="0">
                          <a:effectLst/>
                        </a:rPr>
                        <a:t>29</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i="1" u="none" strike="noStrike" dirty="0">
                          <a:solidFill>
                            <a:schemeClr val="tx1">
                              <a:lumMod val="50000"/>
                              <a:lumOff val="50000"/>
                            </a:schemeClr>
                          </a:solidFill>
                          <a:effectLst/>
                        </a:rPr>
                        <a:t>30</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r>
            </a:tbl>
          </a:graphicData>
        </a:graphic>
      </p:graphicFrame>
    </p:spTree>
    <p:extLst>
      <p:ext uri="{BB962C8B-B14F-4D97-AF65-F5344CB8AC3E}">
        <p14:creationId xmlns:p14="http://schemas.microsoft.com/office/powerpoint/2010/main" val="35124573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ous-titre 6"/>
          <p:cNvSpPr>
            <a:spLocks noGrp="1"/>
          </p:cNvSpPr>
          <p:nvPr>
            <p:ph type="subTitle" idx="1"/>
          </p:nvPr>
        </p:nvSpPr>
        <p:spPr/>
        <p:txBody>
          <a:bodyPr/>
          <a:lstStyle/>
          <a:p>
            <a:r>
              <a:rPr lang="en-US" dirty="0" smtClean="0"/>
              <a:t>Month</a:t>
            </a:r>
            <a:endParaRPr lang="en-US" dirty="0"/>
          </a:p>
        </p:txBody>
      </p:sp>
      <p:sp>
        <p:nvSpPr>
          <p:cNvPr id="6" name="Titre 5"/>
          <p:cNvSpPr>
            <a:spLocks noGrp="1"/>
          </p:cNvSpPr>
          <p:nvPr>
            <p:ph type="title"/>
          </p:nvPr>
        </p:nvSpPr>
        <p:spPr/>
        <p:txBody>
          <a:bodyPr/>
          <a:lstStyle/>
          <a:p>
            <a:r>
              <a:rPr lang="en-US" dirty="0" smtClean="0">
                <a:solidFill>
                  <a:schemeClr val="bg1"/>
                </a:solidFill>
              </a:rPr>
              <a:t>December 2013</a:t>
            </a:r>
            <a:endParaRPr lang="en-US" dirty="0">
              <a:solidFill>
                <a:schemeClr val="bg1"/>
              </a:solidFill>
            </a:endParaRPr>
          </a:p>
        </p:txBody>
      </p:sp>
      <p:graphicFrame>
        <p:nvGraphicFramePr>
          <p:cNvPr id="3" name="Tableau 2"/>
          <p:cNvGraphicFramePr>
            <a:graphicFrameLocks noGrp="1"/>
          </p:cNvGraphicFramePr>
          <p:nvPr>
            <p:extLst>
              <p:ext uri="{D42A27DB-BD31-4B8C-83A1-F6EECF244321}">
                <p14:modId xmlns:p14="http://schemas.microsoft.com/office/powerpoint/2010/main" val="1577365867"/>
              </p:ext>
            </p:extLst>
          </p:nvPr>
        </p:nvGraphicFramePr>
        <p:xfrm>
          <a:off x="349665" y="1052736"/>
          <a:ext cx="8326791" cy="5425382"/>
        </p:xfrm>
        <a:graphic>
          <a:graphicData uri="http://schemas.openxmlformats.org/drawingml/2006/table">
            <a:tbl>
              <a:tblPr>
                <a:tableStyleId>{5C22544A-7EE6-4342-B048-85BDC9FD1C3A}</a:tableStyleId>
              </a:tblPr>
              <a:tblGrid>
                <a:gridCol w="1176612"/>
                <a:gridCol w="1176612"/>
                <a:gridCol w="1176612"/>
                <a:gridCol w="1176612"/>
                <a:gridCol w="1206781"/>
                <a:gridCol w="1206781"/>
                <a:gridCol w="1206781"/>
              </a:tblGrid>
              <a:tr h="599087">
                <a:tc gridSpan="7">
                  <a:txBody>
                    <a:bodyPr/>
                    <a:lstStyle/>
                    <a:p>
                      <a:pPr algn="ctr" fontAlgn="b"/>
                      <a:r>
                        <a:rPr lang="en-US" sz="1800" b="1" u="none" strike="noStrike" noProof="0" dirty="0" smtClean="0">
                          <a:solidFill>
                            <a:schemeClr val="bg1"/>
                          </a:solidFill>
                          <a:effectLst/>
                        </a:rPr>
                        <a:t>December</a:t>
                      </a:r>
                      <a:endParaRPr lang="en-US" sz="1800" b="1" i="0" u="none" strike="noStrike" noProof="0" dirty="0">
                        <a:solidFill>
                          <a:schemeClr val="bg1"/>
                        </a:solidFill>
                        <a:effectLst/>
                        <a:latin typeface="Verdana"/>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r>
              <a:tr h="539425">
                <a:tc>
                  <a:txBody>
                    <a:bodyPr/>
                    <a:lstStyle/>
                    <a:p>
                      <a:pPr algn="ctr" fontAlgn="b"/>
                      <a:r>
                        <a:rPr lang="en-US" sz="1400" u="none" strike="noStrike" cap="small" baseline="0" noProof="0" dirty="0" smtClean="0">
                          <a:solidFill>
                            <a:srgbClr val="363636"/>
                          </a:solidFill>
                          <a:effectLst/>
                          <a:latin typeface="+mj-lt"/>
                        </a:rPr>
                        <a:t>Sunday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Monday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Tuesday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Wednesday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Thursday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Friday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Saturday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r>
              <a:tr h="852418">
                <a:tc>
                  <a:txBody>
                    <a:bodyPr/>
                    <a:lstStyle/>
                    <a:p>
                      <a:pPr algn="ctr" fontAlgn="b"/>
                      <a:r>
                        <a:rPr lang="en-US" sz="1400" i="1" u="none" strike="noStrike" dirty="0">
                          <a:solidFill>
                            <a:schemeClr val="tx1">
                              <a:lumMod val="50000"/>
                              <a:lumOff val="50000"/>
                            </a:schemeClr>
                          </a:solidFill>
                          <a:effectLst/>
                        </a:rPr>
                        <a:t>1</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2</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3</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4</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5</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6</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dirty="0">
                          <a:solidFill>
                            <a:schemeClr val="tx1">
                              <a:lumMod val="50000"/>
                              <a:lumOff val="50000"/>
                            </a:schemeClr>
                          </a:solidFill>
                          <a:effectLst/>
                        </a:rPr>
                        <a:t>7</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8</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9</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10</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12</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13</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14</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dirty="0">
                          <a:solidFill>
                            <a:schemeClr val="tx1">
                              <a:lumMod val="50000"/>
                              <a:lumOff val="50000"/>
                            </a:schemeClr>
                          </a:solidFill>
                          <a:effectLst/>
                        </a:rPr>
                        <a:t>15</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16</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17</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18</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19</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20</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21</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dirty="0">
                          <a:solidFill>
                            <a:schemeClr val="tx1">
                              <a:lumMod val="50000"/>
                              <a:lumOff val="50000"/>
                            </a:schemeClr>
                          </a:solidFill>
                          <a:effectLst/>
                        </a:rPr>
                        <a:t>22</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23</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24</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25</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26</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27</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dirty="0">
                          <a:solidFill>
                            <a:schemeClr val="tx1">
                              <a:lumMod val="50000"/>
                              <a:lumOff val="50000"/>
                            </a:schemeClr>
                          </a:solidFill>
                          <a:effectLst/>
                        </a:rPr>
                        <a:t>28</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dirty="0">
                          <a:solidFill>
                            <a:schemeClr val="tx1">
                              <a:lumMod val="50000"/>
                              <a:lumOff val="50000"/>
                            </a:schemeClr>
                          </a:solidFill>
                          <a:effectLst/>
                        </a:rPr>
                        <a:t>29</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30</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31</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i="1" u="none" strike="noStrike" dirty="0">
                          <a:solidFill>
                            <a:schemeClr val="tx1">
                              <a:lumMod val="50000"/>
                              <a:lumOff val="50000"/>
                            </a:schemeClr>
                          </a:solidFill>
                          <a:effectLst/>
                        </a:rPr>
                        <a:t> </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7913041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p:cNvSpPr>
            <a:spLocks noGrp="1"/>
          </p:cNvSpPr>
          <p:nvPr>
            <p:ph type="subTitle" idx="1"/>
          </p:nvPr>
        </p:nvSpPr>
        <p:spPr/>
        <p:txBody>
          <a:bodyPr/>
          <a:lstStyle/>
          <a:p>
            <a:r>
              <a:rPr lang="fr-FR" dirty="0" smtClean="0"/>
              <a:t>1/2</a:t>
            </a:r>
            <a:endParaRPr lang="fr-FR" dirty="0"/>
          </a:p>
        </p:txBody>
      </p:sp>
      <p:sp>
        <p:nvSpPr>
          <p:cNvPr id="3" name="Titre 2"/>
          <p:cNvSpPr>
            <a:spLocks noGrp="1"/>
          </p:cNvSpPr>
          <p:nvPr>
            <p:ph type="title"/>
          </p:nvPr>
        </p:nvSpPr>
        <p:spPr/>
        <p:txBody>
          <a:bodyPr/>
          <a:lstStyle/>
          <a:p>
            <a:r>
              <a:rPr lang="en-US" dirty="0"/>
              <a:t>Horizontal Banners For Each Month</a:t>
            </a:r>
          </a:p>
        </p:txBody>
      </p:sp>
      <p:graphicFrame>
        <p:nvGraphicFramePr>
          <p:cNvPr id="4" name="Tableau 3"/>
          <p:cNvGraphicFramePr>
            <a:graphicFrameLocks noGrp="1"/>
          </p:cNvGraphicFramePr>
          <p:nvPr>
            <p:extLst>
              <p:ext uri="{D42A27DB-BD31-4B8C-83A1-F6EECF244321}">
                <p14:modId xmlns:p14="http://schemas.microsoft.com/office/powerpoint/2010/main" val="2987241994"/>
              </p:ext>
            </p:extLst>
          </p:nvPr>
        </p:nvGraphicFramePr>
        <p:xfrm>
          <a:off x="431540" y="1124744"/>
          <a:ext cx="8229606" cy="663412"/>
        </p:xfrm>
        <a:graphic>
          <a:graphicData uri="http://schemas.openxmlformats.org/drawingml/2006/table">
            <a:tbl>
              <a:tblPr>
                <a:tableStyleId>{5C22544A-7EE6-4342-B048-85BDC9FD1C3A}</a:tableStyleId>
              </a:tblPr>
              <a:tblGrid>
                <a:gridCol w="350196"/>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tblGrid>
              <a:tr h="335104">
                <a:tc gridSpan="31">
                  <a:txBody>
                    <a:bodyPr/>
                    <a:lstStyle/>
                    <a:p>
                      <a:pPr algn="l" fontAlgn="b"/>
                      <a:r>
                        <a:rPr lang="en-US" sz="1200" b="1" i="0" u="none" strike="noStrike" dirty="0" smtClean="0">
                          <a:solidFill>
                            <a:srgbClr val="000000"/>
                          </a:solidFill>
                          <a:effectLst/>
                          <a:latin typeface="Calibri"/>
                        </a:rPr>
                        <a:t>JANUARY</a:t>
                      </a:r>
                      <a:r>
                        <a:rPr lang="en-US" sz="1200" b="1" i="0" u="none" strike="noStrike" baseline="0" dirty="0" smtClean="0">
                          <a:solidFill>
                            <a:srgbClr val="000000"/>
                          </a:solidFill>
                          <a:effectLst/>
                          <a:latin typeface="Calibri"/>
                        </a:rPr>
                        <a:t> 2013</a:t>
                      </a:r>
                      <a:endParaRPr lang="en-US" sz="1200" b="1" i="0" u="none" strike="noStrike" dirty="0">
                        <a:solidFill>
                          <a:srgbClr val="000000"/>
                        </a:solidFill>
                        <a:effectLst/>
                        <a:latin typeface="Calibri"/>
                      </a:endParaRPr>
                    </a:p>
                  </a:txBody>
                  <a:tcPr marL="8208" marR="8208" marT="8208" marB="0" anchor="ctr">
                    <a:lnB w="3175" cap="flat" cmpd="sng" algn="ctr">
                      <a:solidFill>
                        <a:schemeClr val="bg1">
                          <a:lumMod val="75000"/>
                        </a:schemeClr>
                      </a:solidFill>
                      <a:prstDash val="solid"/>
                      <a:round/>
                      <a:headEnd type="none" w="med" len="med"/>
                      <a:tailEnd type="none" w="med" len="med"/>
                    </a:lnB>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r>
              <a:tr h="164154">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r>
              <a:tr h="164154">
                <a:tc>
                  <a:txBody>
                    <a:bodyPr/>
                    <a:lstStyle/>
                    <a:p>
                      <a:pPr algn="ctr" fontAlgn="b"/>
                      <a:r>
                        <a:rPr lang="en-US" sz="900" u="none" strike="noStrike" dirty="0">
                          <a:effectLst/>
                        </a:rPr>
                        <a:t>01</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02</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03</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a:effectLst/>
                        </a:rPr>
                        <a:t>04</a:t>
                      </a:r>
                      <a:endParaRPr lang="en-US" sz="900" b="0" i="0" u="none" strike="noStrike">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05</a:t>
                      </a:r>
                      <a:endParaRPr lang="en-US" sz="900" b="0" i="0" u="none" strike="noStrike" dirty="0">
                        <a:solidFill>
                          <a:srgbClr val="000000"/>
                        </a:solidFill>
                        <a:effectLst/>
                        <a:latin typeface="Calibri"/>
                      </a:endParaRPr>
                    </a:p>
                  </a:txBody>
                  <a:tcPr marL="8208" marR="8208" marT="8208" marB="0" anchor="ctr">
                    <a:solidFill>
                      <a:schemeClr val="tx2">
                        <a:lumMod val="10000"/>
                        <a:lumOff val="90000"/>
                      </a:schemeClr>
                    </a:solidFill>
                  </a:tcPr>
                </a:tc>
                <a:tc>
                  <a:txBody>
                    <a:bodyPr/>
                    <a:lstStyle/>
                    <a:p>
                      <a:pPr algn="ctr" fontAlgn="b"/>
                      <a:r>
                        <a:rPr lang="en-US" sz="900" u="none" strike="noStrike" dirty="0">
                          <a:effectLst/>
                        </a:rPr>
                        <a:t>06</a:t>
                      </a:r>
                      <a:endParaRPr lang="en-US" sz="900" b="0" i="0" u="none" strike="noStrike" dirty="0">
                        <a:solidFill>
                          <a:srgbClr val="000000"/>
                        </a:solidFill>
                        <a:effectLst/>
                        <a:latin typeface="Calibri"/>
                      </a:endParaRPr>
                    </a:p>
                  </a:txBody>
                  <a:tcPr marL="8208" marR="8208" marT="8208" marB="0" anchor="ctr">
                    <a:solidFill>
                      <a:schemeClr val="tx2">
                        <a:lumMod val="10000"/>
                        <a:lumOff val="90000"/>
                      </a:schemeClr>
                    </a:solidFill>
                  </a:tcPr>
                </a:tc>
                <a:tc>
                  <a:txBody>
                    <a:bodyPr/>
                    <a:lstStyle/>
                    <a:p>
                      <a:pPr algn="ctr" fontAlgn="b"/>
                      <a:r>
                        <a:rPr lang="en-US" sz="900" u="none" strike="noStrike" dirty="0">
                          <a:effectLst/>
                        </a:rPr>
                        <a:t>07</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08</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a:effectLst/>
                        </a:rPr>
                        <a:t>09</a:t>
                      </a:r>
                      <a:endParaRPr lang="en-US" sz="900" b="0" i="0" u="none" strike="noStrike">
                        <a:solidFill>
                          <a:srgbClr val="000000"/>
                        </a:solidFill>
                        <a:effectLst/>
                        <a:latin typeface="Calibri"/>
                      </a:endParaRPr>
                    </a:p>
                  </a:txBody>
                  <a:tcPr marL="8208" marR="8208" marT="8208" marB="0" anchor="ctr">
                    <a:noFill/>
                  </a:tcPr>
                </a:tc>
                <a:tc>
                  <a:txBody>
                    <a:bodyPr/>
                    <a:lstStyle/>
                    <a:p>
                      <a:pPr algn="ctr" fontAlgn="b"/>
                      <a:r>
                        <a:rPr lang="en-US" sz="900" u="none" strike="noStrike">
                          <a:effectLst/>
                        </a:rPr>
                        <a:t>10</a:t>
                      </a:r>
                      <a:endParaRPr lang="en-US" sz="900" b="0" i="0" u="none" strike="noStrike">
                        <a:solidFill>
                          <a:srgbClr val="000000"/>
                        </a:solidFill>
                        <a:effectLst/>
                        <a:latin typeface="Calibri"/>
                      </a:endParaRPr>
                    </a:p>
                  </a:txBody>
                  <a:tcPr marL="8208" marR="8208" marT="8208" marB="0" anchor="ctr">
                    <a:noFill/>
                  </a:tcPr>
                </a:tc>
                <a:tc>
                  <a:txBody>
                    <a:bodyPr/>
                    <a:lstStyle/>
                    <a:p>
                      <a:pPr algn="ctr" fontAlgn="b"/>
                      <a:r>
                        <a:rPr lang="en-US" sz="900" u="none" strike="noStrike">
                          <a:effectLst/>
                        </a:rPr>
                        <a:t>11</a:t>
                      </a:r>
                      <a:endParaRPr lang="en-US" sz="900" b="0" i="0" u="none" strike="noStrike">
                        <a:solidFill>
                          <a:srgbClr val="000000"/>
                        </a:solidFill>
                        <a:effectLst/>
                        <a:latin typeface="Calibri"/>
                      </a:endParaRPr>
                    </a:p>
                  </a:txBody>
                  <a:tcPr marL="8208" marR="8208" marT="8208" marB="0" anchor="ctr">
                    <a:noFill/>
                  </a:tcPr>
                </a:tc>
                <a:tc>
                  <a:txBody>
                    <a:bodyPr/>
                    <a:lstStyle/>
                    <a:p>
                      <a:pPr algn="ctr" fontAlgn="b"/>
                      <a:r>
                        <a:rPr lang="en-US" sz="900" u="none" strike="noStrike">
                          <a:effectLst/>
                        </a:rPr>
                        <a:t>12</a:t>
                      </a:r>
                      <a:endParaRPr lang="en-US" sz="900" b="0" i="0" u="none" strike="noStrike">
                        <a:solidFill>
                          <a:srgbClr val="000000"/>
                        </a:solidFill>
                        <a:effectLst/>
                        <a:latin typeface="Calibri"/>
                      </a:endParaRPr>
                    </a:p>
                  </a:txBody>
                  <a:tcPr marL="8208" marR="8208" marT="8208" marB="0" anchor="ctr">
                    <a:solidFill>
                      <a:schemeClr val="tx2">
                        <a:lumMod val="10000"/>
                        <a:lumOff val="90000"/>
                      </a:schemeClr>
                    </a:solidFill>
                  </a:tcPr>
                </a:tc>
                <a:tc>
                  <a:txBody>
                    <a:bodyPr/>
                    <a:lstStyle/>
                    <a:p>
                      <a:pPr algn="ctr" fontAlgn="b"/>
                      <a:r>
                        <a:rPr lang="en-US" sz="900" u="none" strike="noStrike" dirty="0">
                          <a:effectLst/>
                        </a:rPr>
                        <a:t>13</a:t>
                      </a:r>
                      <a:endParaRPr lang="en-US" sz="900" b="0" i="0" u="none" strike="noStrike" dirty="0">
                        <a:solidFill>
                          <a:srgbClr val="000000"/>
                        </a:solidFill>
                        <a:effectLst/>
                        <a:latin typeface="Calibri"/>
                      </a:endParaRPr>
                    </a:p>
                  </a:txBody>
                  <a:tcPr marL="8208" marR="8208" marT="8208" marB="0" anchor="ctr">
                    <a:solidFill>
                      <a:schemeClr val="tx2">
                        <a:lumMod val="10000"/>
                        <a:lumOff val="90000"/>
                      </a:schemeClr>
                    </a:solidFill>
                  </a:tcPr>
                </a:tc>
                <a:tc>
                  <a:txBody>
                    <a:bodyPr/>
                    <a:lstStyle/>
                    <a:p>
                      <a:pPr algn="ctr" fontAlgn="b"/>
                      <a:r>
                        <a:rPr lang="en-US" sz="900" u="none" strike="noStrike" dirty="0">
                          <a:effectLst/>
                        </a:rPr>
                        <a:t>14</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15</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16</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a:effectLst/>
                        </a:rPr>
                        <a:t>17</a:t>
                      </a:r>
                      <a:endParaRPr lang="en-US" sz="900" b="0" i="0" u="none" strike="noStrike">
                        <a:solidFill>
                          <a:srgbClr val="000000"/>
                        </a:solidFill>
                        <a:effectLst/>
                        <a:latin typeface="Calibri"/>
                      </a:endParaRPr>
                    </a:p>
                  </a:txBody>
                  <a:tcPr marL="8208" marR="8208" marT="8208" marB="0" anchor="ctr">
                    <a:noFill/>
                  </a:tcPr>
                </a:tc>
                <a:tc>
                  <a:txBody>
                    <a:bodyPr/>
                    <a:lstStyle/>
                    <a:p>
                      <a:pPr algn="ctr" fontAlgn="b"/>
                      <a:r>
                        <a:rPr lang="en-US" sz="900" u="none" strike="noStrike">
                          <a:effectLst/>
                        </a:rPr>
                        <a:t>18</a:t>
                      </a:r>
                      <a:endParaRPr lang="en-US" sz="900" b="0" i="0" u="none" strike="noStrike">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19</a:t>
                      </a:r>
                      <a:endParaRPr lang="en-US" sz="900" b="0" i="0" u="none" strike="noStrike" dirty="0">
                        <a:solidFill>
                          <a:srgbClr val="000000"/>
                        </a:solidFill>
                        <a:effectLst/>
                        <a:latin typeface="Calibri"/>
                      </a:endParaRPr>
                    </a:p>
                  </a:txBody>
                  <a:tcPr marL="8208" marR="8208" marT="8208" marB="0" anchor="ctr">
                    <a:solidFill>
                      <a:schemeClr val="tx2">
                        <a:lumMod val="10000"/>
                        <a:lumOff val="90000"/>
                      </a:schemeClr>
                    </a:solidFill>
                  </a:tcPr>
                </a:tc>
                <a:tc>
                  <a:txBody>
                    <a:bodyPr/>
                    <a:lstStyle/>
                    <a:p>
                      <a:pPr algn="ctr" fontAlgn="b"/>
                      <a:r>
                        <a:rPr lang="en-US" sz="900" u="none" strike="noStrike" dirty="0">
                          <a:effectLst/>
                        </a:rPr>
                        <a:t>20</a:t>
                      </a:r>
                      <a:endParaRPr lang="en-US" sz="900" b="0" i="0" u="none" strike="noStrike" dirty="0">
                        <a:solidFill>
                          <a:srgbClr val="000000"/>
                        </a:solidFill>
                        <a:effectLst/>
                        <a:latin typeface="Calibri"/>
                      </a:endParaRPr>
                    </a:p>
                  </a:txBody>
                  <a:tcPr marL="8208" marR="8208" marT="8208" marB="0" anchor="ctr">
                    <a:solidFill>
                      <a:schemeClr val="tx2">
                        <a:lumMod val="10000"/>
                        <a:lumOff val="90000"/>
                      </a:schemeClr>
                    </a:solidFill>
                  </a:tcPr>
                </a:tc>
                <a:tc>
                  <a:txBody>
                    <a:bodyPr/>
                    <a:lstStyle/>
                    <a:p>
                      <a:pPr algn="ctr" fontAlgn="b"/>
                      <a:r>
                        <a:rPr lang="en-US" sz="900" u="none" strike="noStrike" dirty="0">
                          <a:effectLst/>
                        </a:rPr>
                        <a:t>21</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22</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a:effectLst/>
                        </a:rPr>
                        <a:t>23</a:t>
                      </a:r>
                      <a:endParaRPr lang="en-US" sz="900" b="0" i="0" u="none" strike="noStrike">
                        <a:solidFill>
                          <a:srgbClr val="000000"/>
                        </a:solidFill>
                        <a:effectLst/>
                        <a:latin typeface="Calibri"/>
                      </a:endParaRPr>
                    </a:p>
                  </a:txBody>
                  <a:tcPr marL="8208" marR="8208" marT="8208" marB="0" anchor="ctr">
                    <a:noFill/>
                  </a:tcPr>
                </a:tc>
                <a:tc>
                  <a:txBody>
                    <a:bodyPr/>
                    <a:lstStyle/>
                    <a:p>
                      <a:pPr algn="ctr" fontAlgn="b"/>
                      <a:r>
                        <a:rPr lang="en-US" sz="900" u="none" strike="noStrike">
                          <a:effectLst/>
                        </a:rPr>
                        <a:t>24</a:t>
                      </a:r>
                      <a:endParaRPr lang="en-US" sz="900" b="0" i="0" u="none" strike="noStrike">
                        <a:solidFill>
                          <a:srgbClr val="000000"/>
                        </a:solidFill>
                        <a:effectLst/>
                        <a:latin typeface="Calibri"/>
                      </a:endParaRPr>
                    </a:p>
                  </a:txBody>
                  <a:tcPr marL="8208" marR="8208" marT="8208" marB="0" anchor="ctr">
                    <a:noFill/>
                  </a:tcPr>
                </a:tc>
                <a:tc>
                  <a:txBody>
                    <a:bodyPr/>
                    <a:lstStyle/>
                    <a:p>
                      <a:pPr algn="ctr" fontAlgn="b"/>
                      <a:r>
                        <a:rPr lang="en-US" sz="900" u="none" strike="noStrike">
                          <a:effectLst/>
                        </a:rPr>
                        <a:t>25</a:t>
                      </a:r>
                      <a:endParaRPr lang="en-US" sz="900" b="0" i="0" u="none" strike="noStrike">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26</a:t>
                      </a:r>
                      <a:endParaRPr lang="en-US" sz="900" b="0" i="0" u="none" strike="noStrike" dirty="0">
                        <a:solidFill>
                          <a:srgbClr val="000000"/>
                        </a:solidFill>
                        <a:effectLst/>
                        <a:latin typeface="Calibri"/>
                      </a:endParaRPr>
                    </a:p>
                  </a:txBody>
                  <a:tcPr marL="8208" marR="8208" marT="8208" marB="0" anchor="ctr">
                    <a:solidFill>
                      <a:schemeClr val="tx2">
                        <a:lumMod val="10000"/>
                        <a:lumOff val="90000"/>
                      </a:schemeClr>
                    </a:solidFill>
                  </a:tcPr>
                </a:tc>
                <a:tc>
                  <a:txBody>
                    <a:bodyPr/>
                    <a:lstStyle/>
                    <a:p>
                      <a:pPr algn="ctr" fontAlgn="b"/>
                      <a:r>
                        <a:rPr lang="en-US" sz="900" u="none" strike="noStrike" dirty="0">
                          <a:effectLst/>
                        </a:rPr>
                        <a:t>27</a:t>
                      </a:r>
                      <a:endParaRPr lang="en-US" sz="900" b="0" i="0" u="none" strike="noStrike" dirty="0">
                        <a:solidFill>
                          <a:srgbClr val="000000"/>
                        </a:solidFill>
                        <a:effectLst/>
                        <a:latin typeface="Calibri"/>
                      </a:endParaRPr>
                    </a:p>
                  </a:txBody>
                  <a:tcPr marL="8208" marR="8208" marT="8208" marB="0" anchor="ctr">
                    <a:solidFill>
                      <a:schemeClr val="tx2">
                        <a:lumMod val="10000"/>
                        <a:lumOff val="90000"/>
                      </a:schemeClr>
                    </a:solidFill>
                  </a:tcPr>
                </a:tc>
                <a:tc>
                  <a:txBody>
                    <a:bodyPr/>
                    <a:lstStyle/>
                    <a:p>
                      <a:pPr algn="ctr" fontAlgn="b"/>
                      <a:r>
                        <a:rPr lang="en-US" sz="900" u="none" strike="noStrike" dirty="0">
                          <a:effectLst/>
                        </a:rPr>
                        <a:t>28</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29</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30</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31</a:t>
                      </a:r>
                      <a:endParaRPr lang="en-US" sz="900" b="0" i="0" u="none" strike="noStrike" dirty="0">
                        <a:solidFill>
                          <a:srgbClr val="000000"/>
                        </a:solidFill>
                        <a:effectLst/>
                        <a:latin typeface="Calibri"/>
                      </a:endParaRPr>
                    </a:p>
                  </a:txBody>
                  <a:tcPr marL="8208" marR="8208" marT="8208" marB="0" anchor="ctr">
                    <a:noFill/>
                  </a:tcPr>
                </a:tc>
              </a:tr>
            </a:tbl>
          </a:graphicData>
        </a:graphic>
      </p:graphicFrame>
      <p:graphicFrame>
        <p:nvGraphicFramePr>
          <p:cNvPr id="5" name="Tableau 4"/>
          <p:cNvGraphicFramePr>
            <a:graphicFrameLocks noGrp="1"/>
          </p:cNvGraphicFramePr>
          <p:nvPr>
            <p:extLst>
              <p:ext uri="{D42A27DB-BD31-4B8C-83A1-F6EECF244321}">
                <p14:modId xmlns:p14="http://schemas.microsoft.com/office/powerpoint/2010/main" val="1320323377"/>
              </p:ext>
            </p:extLst>
          </p:nvPr>
        </p:nvGraphicFramePr>
        <p:xfrm>
          <a:off x="431540" y="2017643"/>
          <a:ext cx="7441665" cy="663412"/>
        </p:xfrm>
        <a:graphic>
          <a:graphicData uri="http://schemas.openxmlformats.org/drawingml/2006/table">
            <a:tbl>
              <a:tblPr>
                <a:tableStyleId>{5C22544A-7EE6-4342-B048-85BDC9FD1C3A}</a:tableStyleId>
              </a:tblPr>
              <a:tblGrid>
                <a:gridCol w="350196"/>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tblGrid>
              <a:tr h="335104">
                <a:tc gridSpan="28">
                  <a:txBody>
                    <a:bodyPr/>
                    <a:lstStyle/>
                    <a:p>
                      <a:pPr algn="l" fontAlgn="b"/>
                      <a:r>
                        <a:rPr lang="en-US" sz="1200" b="1" i="0" u="none" strike="noStrike" dirty="0" smtClean="0">
                          <a:solidFill>
                            <a:srgbClr val="000000"/>
                          </a:solidFill>
                          <a:effectLst/>
                          <a:latin typeface="Calibri"/>
                        </a:rPr>
                        <a:t>FEBRUARY </a:t>
                      </a:r>
                      <a:r>
                        <a:rPr lang="en-US" sz="1200" b="1" i="0" u="none" strike="noStrike" baseline="0" dirty="0" smtClean="0">
                          <a:solidFill>
                            <a:srgbClr val="000000"/>
                          </a:solidFill>
                          <a:effectLst/>
                          <a:latin typeface="Calibri"/>
                        </a:rPr>
                        <a:t>2013</a:t>
                      </a:r>
                      <a:endParaRPr lang="en-US" sz="1200" b="1" i="0" u="none" strike="noStrike" dirty="0">
                        <a:solidFill>
                          <a:srgbClr val="000000"/>
                        </a:solidFill>
                        <a:effectLst/>
                        <a:latin typeface="Calibri"/>
                      </a:endParaRPr>
                    </a:p>
                  </a:txBody>
                  <a:tcPr marL="8208" marR="8208" marT="8208" marB="0" anchor="ctr">
                    <a:lnB w="3175" cap="flat" cmpd="sng" algn="ctr">
                      <a:solidFill>
                        <a:schemeClr val="bg1">
                          <a:lumMod val="75000"/>
                        </a:schemeClr>
                      </a:solidFill>
                      <a:prstDash val="solid"/>
                      <a:round/>
                      <a:headEnd type="none" w="med" len="med"/>
                      <a:tailEnd type="none" w="med" len="med"/>
                    </a:lnB>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r>
              <a:tr h="164154">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r>
              <a:tr h="164154">
                <a:tc>
                  <a:txBody>
                    <a:bodyPr/>
                    <a:lstStyle/>
                    <a:p>
                      <a:pPr algn="ctr" fontAlgn="b"/>
                      <a:r>
                        <a:rPr lang="en-US" sz="900" b="0" i="0" u="none" strike="noStrike">
                          <a:solidFill>
                            <a:srgbClr val="000000"/>
                          </a:solidFill>
                          <a:effectLst/>
                          <a:latin typeface="Calibri"/>
                        </a:rPr>
                        <a:t>01</a:t>
                      </a:r>
                    </a:p>
                  </a:txBody>
                  <a:tcPr marL="9525" marR="9525" marT="9525" marB="0" anchor="ctr">
                    <a:noFill/>
                  </a:tcPr>
                </a:tc>
                <a:tc>
                  <a:txBody>
                    <a:bodyPr/>
                    <a:lstStyle/>
                    <a:p>
                      <a:pPr algn="ctr" fontAlgn="b"/>
                      <a:r>
                        <a:rPr lang="en-US" sz="900" b="0" i="0" u="none" strike="noStrike">
                          <a:solidFill>
                            <a:srgbClr val="000000"/>
                          </a:solidFill>
                          <a:effectLst/>
                          <a:latin typeface="Calibri"/>
                        </a:rPr>
                        <a:t>02</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03</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04</a:t>
                      </a:r>
                    </a:p>
                  </a:txBody>
                  <a:tcPr marL="9525" marR="9525" marT="9525" marB="0" anchor="ctr">
                    <a:noFill/>
                  </a:tcPr>
                </a:tc>
                <a:tc>
                  <a:txBody>
                    <a:bodyPr/>
                    <a:lstStyle/>
                    <a:p>
                      <a:pPr algn="ctr" fontAlgn="b"/>
                      <a:r>
                        <a:rPr lang="en-US" sz="900" b="0" i="0" u="none" strike="noStrike" dirty="0">
                          <a:solidFill>
                            <a:srgbClr val="000000"/>
                          </a:solidFill>
                          <a:effectLst/>
                          <a:latin typeface="Calibri"/>
                        </a:rPr>
                        <a:t>05</a:t>
                      </a:r>
                    </a:p>
                  </a:txBody>
                  <a:tcPr marL="9525" marR="9525" marT="9525" marB="0" anchor="ctr">
                    <a:noFill/>
                  </a:tcPr>
                </a:tc>
                <a:tc>
                  <a:txBody>
                    <a:bodyPr/>
                    <a:lstStyle/>
                    <a:p>
                      <a:pPr algn="ctr" fontAlgn="b"/>
                      <a:r>
                        <a:rPr lang="en-US" sz="900" b="0" i="0" u="none" strike="noStrike">
                          <a:solidFill>
                            <a:srgbClr val="000000"/>
                          </a:solidFill>
                          <a:effectLst/>
                          <a:latin typeface="Calibri"/>
                        </a:rPr>
                        <a:t>06</a:t>
                      </a:r>
                    </a:p>
                  </a:txBody>
                  <a:tcPr marL="9525" marR="9525" marT="9525" marB="0" anchor="ctr">
                    <a:noFill/>
                  </a:tcPr>
                </a:tc>
                <a:tc>
                  <a:txBody>
                    <a:bodyPr/>
                    <a:lstStyle/>
                    <a:p>
                      <a:pPr algn="ctr" fontAlgn="b"/>
                      <a:r>
                        <a:rPr lang="en-US" sz="900" b="0" i="0" u="none" strike="noStrike">
                          <a:solidFill>
                            <a:srgbClr val="000000"/>
                          </a:solidFill>
                          <a:effectLst/>
                          <a:latin typeface="Calibri"/>
                        </a:rPr>
                        <a:t>07</a:t>
                      </a:r>
                    </a:p>
                  </a:txBody>
                  <a:tcPr marL="9525" marR="9525" marT="9525" marB="0" anchor="ctr">
                    <a:noFill/>
                  </a:tcPr>
                </a:tc>
                <a:tc>
                  <a:txBody>
                    <a:bodyPr/>
                    <a:lstStyle/>
                    <a:p>
                      <a:pPr algn="ctr" fontAlgn="b"/>
                      <a:r>
                        <a:rPr lang="en-US" sz="900" b="0" i="0" u="none" strike="noStrike">
                          <a:solidFill>
                            <a:srgbClr val="000000"/>
                          </a:solidFill>
                          <a:effectLst/>
                          <a:latin typeface="Calibri"/>
                        </a:rPr>
                        <a:t>08</a:t>
                      </a:r>
                    </a:p>
                  </a:txBody>
                  <a:tcPr marL="9525" marR="9525" marT="9525" marB="0" anchor="ctr">
                    <a:noFill/>
                  </a:tcPr>
                </a:tc>
                <a:tc>
                  <a:txBody>
                    <a:bodyPr/>
                    <a:lstStyle/>
                    <a:p>
                      <a:pPr algn="ctr" fontAlgn="b"/>
                      <a:r>
                        <a:rPr lang="en-US" sz="900" b="0" i="0" u="none" strike="noStrike">
                          <a:solidFill>
                            <a:srgbClr val="000000"/>
                          </a:solidFill>
                          <a:effectLst/>
                          <a:latin typeface="Calibri"/>
                        </a:rPr>
                        <a:t>09</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10</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11</a:t>
                      </a:r>
                    </a:p>
                  </a:txBody>
                  <a:tcPr marL="9525" marR="9525" marT="9525" marB="0" anchor="ctr">
                    <a:noFill/>
                  </a:tcPr>
                </a:tc>
                <a:tc>
                  <a:txBody>
                    <a:bodyPr/>
                    <a:lstStyle/>
                    <a:p>
                      <a:pPr algn="ctr" fontAlgn="b"/>
                      <a:r>
                        <a:rPr lang="en-US" sz="900" b="0" i="0" u="none" strike="noStrike" dirty="0">
                          <a:solidFill>
                            <a:srgbClr val="000000"/>
                          </a:solidFill>
                          <a:effectLst/>
                          <a:latin typeface="Calibri"/>
                        </a:rPr>
                        <a:t>12</a:t>
                      </a:r>
                    </a:p>
                  </a:txBody>
                  <a:tcPr marL="9525" marR="9525" marT="9525" marB="0" anchor="ctr">
                    <a:noFill/>
                  </a:tcPr>
                </a:tc>
                <a:tc>
                  <a:txBody>
                    <a:bodyPr/>
                    <a:lstStyle/>
                    <a:p>
                      <a:pPr algn="ctr" fontAlgn="b"/>
                      <a:r>
                        <a:rPr lang="en-US" sz="900" b="0" i="0" u="none" strike="noStrike" dirty="0">
                          <a:solidFill>
                            <a:srgbClr val="000000"/>
                          </a:solidFill>
                          <a:effectLst/>
                          <a:latin typeface="Calibri"/>
                        </a:rPr>
                        <a:t>13</a:t>
                      </a:r>
                    </a:p>
                  </a:txBody>
                  <a:tcPr marL="9525" marR="9525" marT="9525" marB="0" anchor="ctr">
                    <a:noFill/>
                  </a:tcPr>
                </a:tc>
                <a:tc>
                  <a:txBody>
                    <a:bodyPr/>
                    <a:lstStyle/>
                    <a:p>
                      <a:pPr algn="ctr" fontAlgn="b"/>
                      <a:r>
                        <a:rPr lang="en-US" sz="900" b="0" i="0" u="none" strike="noStrike">
                          <a:solidFill>
                            <a:srgbClr val="000000"/>
                          </a:solidFill>
                          <a:effectLst/>
                          <a:latin typeface="Calibri"/>
                        </a:rPr>
                        <a:t>14</a:t>
                      </a:r>
                    </a:p>
                  </a:txBody>
                  <a:tcPr marL="9525" marR="9525" marT="9525" marB="0" anchor="ctr">
                    <a:noFill/>
                  </a:tcPr>
                </a:tc>
                <a:tc>
                  <a:txBody>
                    <a:bodyPr/>
                    <a:lstStyle/>
                    <a:p>
                      <a:pPr algn="ctr" fontAlgn="b"/>
                      <a:r>
                        <a:rPr lang="en-US" sz="900" b="0" i="0" u="none" strike="noStrike">
                          <a:solidFill>
                            <a:srgbClr val="000000"/>
                          </a:solidFill>
                          <a:effectLst/>
                          <a:latin typeface="Calibri"/>
                        </a:rPr>
                        <a:t>15</a:t>
                      </a:r>
                    </a:p>
                  </a:txBody>
                  <a:tcPr marL="9525" marR="9525" marT="9525" marB="0" anchor="ctr">
                    <a:noFill/>
                  </a:tcPr>
                </a:tc>
                <a:tc>
                  <a:txBody>
                    <a:bodyPr/>
                    <a:lstStyle/>
                    <a:p>
                      <a:pPr algn="ctr" fontAlgn="b"/>
                      <a:r>
                        <a:rPr lang="en-US" sz="900" b="0" i="0" u="none" strike="noStrike" dirty="0">
                          <a:solidFill>
                            <a:srgbClr val="000000"/>
                          </a:solidFill>
                          <a:effectLst/>
                          <a:latin typeface="Calibri"/>
                        </a:rPr>
                        <a:t>16</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17</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18</a:t>
                      </a:r>
                    </a:p>
                  </a:txBody>
                  <a:tcPr marL="9525" marR="9525" marT="9525" marB="0" anchor="ctr">
                    <a:noFill/>
                  </a:tcPr>
                </a:tc>
                <a:tc>
                  <a:txBody>
                    <a:bodyPr/>
                    <a:lstStyle/>
                    <a:p>
                      <a:pPr algn="ctr" fontAlgn="b"/>
                      <a:r>
                        <a:rPr lang="en-US" sz="900" b="0" i="0" u="none" strike="noStrike" dirty="0">
                          <a:solidFill>
                            <a:srgbClr val="000000"/>
                          </a:solidFill>
                          <a:effectLst/>
                          <a:latin typeface="Calibri"/>
                        </a:rPr>
                        <a:t>19</a:t>
                      </a:r>
                    </a:p>
                  </a:txBody>
                  <a:tcPr marL="9525" marR="9525" marT="9525" marB="0" anchor="ctr">
                    <a:noFill/>
                  </a:tcPr>
                </a:tc>
                <a:tc>
                  <a:txBody>
                    <a:bodyPr/>
                    <a:lstStyle/>
                    <a:p>
                      <a:pPr algn="ctr" fontAlgn="b"/>
                      <a:r>
                        <a:rPr lang="en-US" sz="900" b="0" i="0" u="none" strike="noStrike">
                          <a:solidFill>
                            <a:srgbClr val="000000"/>
                          </a:solidFill>
                          <a:effectLst/>
                          <a:latin typeface="Calibri"/>
                        </a:rPr>
                        <a:t>20</a:t>
                      </a:r>
                    </a:p>
                  </a:txBody>
                  <a:tcPr marL="9525" marR="9525" marT="9525" marB="0" anchor="ctr">
                    <a:noFill/>
                  </a:tcPr>
                </a:tc>
                <a:tc>
                  <a:txBody>
                    <a:bodyPr/>
                    <a:lstStyle/>
                    <a:p>
                      <a:pPr algn="ctr" fontAlgn="b"/>
                      <a:r>
                        <a:rPr lang="en-US" sz="900" b="0" i="0" u="none" strike="noStrike">
                          <a:solidFill>
                            <a:srgbClr val="000000"/>
                          </a:solidFill>
                          <a:effectLst/>
                          <a:latin typeface="Calibri"/>
                        </a:rPr>
                        <a:t>21</a:t>
                      </a:r>
                    </a:p>
                  </a:txBody>
                  <a:tcPr marL="9525" marR="9525" marT="9525" marB="0" anchor="ctr">
                    <a:noFill/>
                  </a:tcPr>
                </a:tc>
                <a:tc>
                  <a:txBody>
                    <a:bodyPr/>
                    <a:lstStyle/>
                    <a:p>
                      <a:pPr algn="ctr" fontAlgn="b"/>
                      <a:r>
                        <a:rPr lang="en-US" sz="900" b="0" i="0" u="none" strike="noStrike">
                          <a:solidFill>
                            <a:srgbClr val="000000"/>
                          </a:solidFill>
                          <a:effectLst/>
                          <a:latin typeface="Calibri"/>
                        </a:rPr>
                        <a:t>22</a:t>
                      </a:r>
                    </a:p>
                  </a:txBody>
                  <a:tcPr marL="9525" marR="9525" marT="9525" marB="0" anchor="ctr">
                    <a:noFill/>
                  </a:tcPr>
                </a:tc>
                <a:tc>
                  <a:txBody>
                    <a:bodyPr/>
                    <a:lstStyle/>
                    <a:p>
                      <a:pPr algn="ctr" fontAlgn="b"/>
                      <a:r>
                        <a:rPr lang="en-US" sz="900" b="0" i="0" u="none" strike="noStrike">
                          <a:solidFill>
                            <a:srgbClr val="000000"/>
                          </a:solidFill>
                          <a:effectLst/>
                          <a:latin typeface="Calibri"/>
                        </a:rPr>
                        <a:t>23</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24</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25</a:t>
                      </a:r>
                    </a:p>
                  </a:txBody>
                  <a:tcPr marL="9525" marR="9525" marT="9525" marB="0" anchor="ctr">
                    <a:noFill/>
                  </a:tcPr>
                </a:tc>
                <a:tc>
                  <a:txBody>
                    <a:bodyPr/>
                    <a:lstStyle/>
                    <a:p>
                      <a:pPr algn="ctr" fontAlgn="b"/>
                      <a:r>
                        <a:rPr lang="en-US" sz="900" b="0" i="0" u="none" strike="noStrike" dirty="0">
                          <a:solidFill>
                            <a:srgbClr val="000000"/>
                          </a:solidFill>
                          <a:effectLst/>
                          <a:latin typeface="Calibri"/>
                        </a:rPr>
                        <a:t>26</a:t>
                      </a:r>
                    </a:p>
                  </a:txBody>
                  <a:tcPr marL="9525" marR="9525" marT="9525" marB="0" anchor="ctr">
                    <a:noFill/>
                  </a:tcPr>
                </a:tc>
                <a:tc>
                  <a:txBody>
                    <a:bodyPr/>
                    <a:lstStyle/>
                    <a:p>
                      <a:pPr algn="ctr" fontAlgn="b"/>
                      <a:r>
                        <a:rPr lang="en-US" sz="900" b="0" i="0" u="none" strike="noStrike">
                          <a:solidFill>
                            <a:srgbClr val="000000"/>
                          </a:solidFill>
                          <a:effectLst/>
                          <a:latin typeface="Calibri"/>
                        </a:rPr>
                        <a:t>27</a:t>
                      </a:r>
                    </a:p>
                  </a:txBody>
                  <a:tcPr marL="9525" marR="9525" marT="9525" marB="0" anchor="ctr">
                    <a:noFill/>
                  </a:tcPr>
                </a:tc>
                <a:tc>
                  <a:txBody>
                    <a:bodyPr/>
                    <a:lstStyle/>
                    <a:p>
                      <a:pPr algn="ctr" fontAlgn="b"/>
                      <a:r>
                        <a:rPr lang="en-US" sz="900" b="0" i="0" u="none" strike="noStrike" dirty="0">
                          <a:solidFill>
                            <a:srgbClr val="000000"/>
                          </a:solidFill>
                          <a:effectLst/>
                          <a:latin typeface="Calibri"/>
                        </a:rPr>
                        <a:t>28</a:t>
                      </a:r>
                    </a:p>
                  </a:txBody>
                  <a:tcPr marL="9525" marR="9525" marT="9525" marB="0" anchor="ctr">
                    <a:noFill/>
                  </a:tcPr>
                </a:tc>
              </a:tr>
            </a:tbl>
          </a:graphicData>
        </a:graphic>
      </p:graphicFrame>
      <p:graphicFrame>
        <p:nvGraphicFramePr>
          <p:cNvPr id="6" name="Tableau 5"/>
          <p:cNvGraphicFramePr>
            <a:graphicFrameLocks noGrp="1"/>
          </p:cNvGraphicFramePr>
          <p:nvPr>
            <p:extLst>
              <p:ext uri="{D42A27DB-BD31-4B8C-83A1-F6EECF244321}">
                <p14:modId xmlns:p14="http://schemas.microsoft.com/office/powerpoint/2010/main" val="2832992402"/>
              </p:ext>
            </p:extLst>
          </p:nvPr>
        </p:nvGraphicFramePr>
        <p:xfrm>
          <a:off x="431540" y="2910542"/>
          <a:ext cx="8229606" cy="663412"/>
        </p:xfrm>
        <a:graphic>
          <a:graphicData uri="http://schemas.openxmlformats.org/drawingml/2006/table">
            <a:tbl>
              <a:tblPr>
                <a:tableStyleId>{5C22544A-7EE6-4342-B048-85BDC9FD1C3A}</a:tableStyleId>
              </a:tblPr>
              <a:tblGrid>
                <a:gridCol w="350196"/>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tblGrid>
              <a:tr h="335104">
                <a:tc gridSpan="31">
                  <a:txBody>
                    <a:bodyPr/>
                    <a:lstStyle/>
                    <a:p>
                      <a:pPr algn="l" fontAlgn="b"/>
                      <a:r>
                        <a:rPr lang="en-US" sz="1200" b="1" i="0" u="none" strike="noStrike" dirty="0" smtClean="0">
                          <a:solidFill>
                            <a:srgbClr val="000000"/>
                          </a:solidFill>
                          <a:effectLst/>
                          <a:latin typeface="Calibri"/>
                        </a:rPr>
                        <a:t>MARCH </a:t>
                      </a:r>
                      <a:r>
                        <a:rPr lang="en-US" sz="1200" b="1" i="0" u="none" strike="noStrike" baseline="0" dirty="0" smtClean="0">
                          <a:solidFill>
                            <a:srgbClr val="000000"/>
                          </a:solidFill>
                          <a:effectLst/>
                          <a:latin typeface="Calibri"/>
                        </a:rPr>
                        <a:t>2013</a:t>
                      </a:r>
                      <a:endParaRPr lang="en-US" sz="1200" b="1" i="0" u="none" strike="noStrike" dirty="0">
                        <a:solidFill>
                          <a:srgbClr val="000000"/>
                        </a:solidFill>
                        <a:effectLst/>
                        <a:latin typeface="Calibri"/>
                      </a:endParaRPr>
                    </a:p>
                  </a:txBody>
                  <a:tcPr marL="8208" marR="8208" marT="8208" marB="0" anchor="ctr">
                    <a:lnB w="3175" cap="flat" cmpd="sng" algn="ctr">
                      <a:solidFill>
                        <a:schemeClr val="bg1">
                          <a:lumMod val="75000"/>
                        </a:schemeClr>
                      </a:solidFill>
                      <a:prstDash val="solid"/>
                      <a:round/>
                      <a:headEnd type="none" w="med" len="med"/>
                      <a:tailEnd type="none" w="med" len="med"/>
                    </a:lnB>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r>
              <a:tr h="164154">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r>
              <a:tr h="164154">
                <a:tc>
                  <a:txBody>
                    <a:bodyPr/>
                    <a:lstStyle/>
                    <a:p>
                      <a:pPr algn="ctr" fontAlgn="b"/>
                      <a:r>
                        <a:rPr lang="en-US" sz="900" b="0" i="0" u="none" strike="noStrike">
                          <a:solidFill>
                            <a:srgbClr val="000000"/>
                          </a:solidFill>
                          <a:effectLst/>
                          <a:latin typeface="Calibri"/>
                        </a:rPr>
                        <a:t>01</a:t>
                      </a:r>
                    </a:p>
                  </a:txBody>
                  <a:tcPr marL="9525" marR="9525" marT="9525" marB="0" anchor="ctr">
                    <a:noFill/>
                  </a:tcPr>
                </a:tc>
                <a:tc>
                  <a:txBody>
                    <a:bodyPr/>
                    <a:lstStyle/>
                    <a:p>
                      <a:pPr algn="ctr" fontAlgn="b"/>
                      <a:r>
                        <a:rPr lang="en-US" sz="900" b="0" i="0" u="none" strike="noStrike">
                          <a:solidFill>
                            <a:srgbClr val="000000"/>
                          </a:solidFill>
                          <a:effectLst/>
                          <a:latin typeface="Calibri"/>
                        </a:rPr>
                        <a:t>02</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03</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04</a:t>
                      </a:r>
                    </a:p>
                  </a:txBody>
                  <a:tcPr marL="9525" marR="9525" marT="9525" marB="0" anchor="ctr">
                    <a:noFill/>
                  </a:tcPr>
                </a:tc>
                <a:tc>
                  <a:txBody>
                    <a:bodyPr/>
                    <a:lstStyle/>
                    <a:p>
                      <a:pPr algn="ctr" fontAlgn="b"/>
                      <a:r>
                        <a:rPr lang="en-US" sz="900" b="0" i="0" u="none" strike="noStrike" dirty="0">
                          <a:solidFill>
                            <a:srgbClr val="000000"/>
                          </a:solidFill>
                          <a:effectLst/>
                          <a:latin typeface="Calibri"/>
                        </a:rPr>
                        <a:t>05</a:t>
                      </a:r>
                    </a:p>
                  </a:txBody>
                  <a:tcPr marL="9525" marR="9525" marT="9525" marB="0" anchor="ctr">
                    <a:noFill/>
                  </a:tcPr>
                </a:tc>
                <a:tc>
                  <a:txBody>
                    <a:bodyPr/>
                    <a:lstStyle/>
                    <a:p>
                      <a:pPr algn="ctr" fontAlgn="b"/>
                      <a:r>
                        <a:rPr lang="en-US" sz="900" b="0" i="0" u="none" strike="noStrike">
                          <a:solidFill>
                            <a:srgbClr val="000000"/>
                          </a:solidFill>
                          <a:effectLst/>
                          <a:latin typeface="Calibri"/>
                        </a:rPr>
                        <a:t>06</a:t>
                      </a:r>
                    </a:p>
                  </a:txBody>
                  <a:tcPr marL="9525" marR="9525" marT="9525" marB="0" anchor="ctr">
                    <a:noFill/>
                  </a:tcPr>
                </a:tc>
                <a:tc>
                  <a:txBody>
                    <a:bodyPr/>
                    <a:lstStyle/>
                    <a:p>
                      <a:pPr algn="ctr" fontAlgn="b"/>
                      <a:r>
                        <a:rPr lang="en-US" sz="900" b="0" i="0" u="none" strike="noStrike">
                          <a:solidFill>
                            <a:srgbClr val="000000"/>
                          </a:solidFill>
                          <a:effectLst/>
                          <a:latin typeface="Calibri"/>
                        </a:rPr>
                        <a:t>07</a:t>
                      </a:r>
                    </a:p>
                  </a:txBody>
                  <a:tcPr marL="9525" marR="9525" marT="9525" marB="0" anchor="ctr">
                    <a:noFill/>
                  </a:tcPr>
                </a:tc>
                <a:tc>
                  <a:txBody>
                    <a:bodyPr/>
                    <a:lstStyle/>
                    <a:p>
                      <a:pPr algn="ctr" fontAlgn="b"/>
                      <a:r>
                        <a:rPr lang="en-US" sz="900" b="0" i="0" u="none" strike="noStrike">
                          <a:solidFill>
                            <a:srgbClr val="000000"/>
                          </a:solidFill>
                          <a:effectLst/>
                          <a:latin typeface="Calibri"/>
                        </a:rPr>
                        <a:t>08</a:t>
                      </a:r>
                    </a:p>
                  </a:txBody>
                  <a:tcPr marL="9525" marR="9525" marT="9525" marB="0" anchor="ctr">
                    <a:noFill/>
                  </a:tcPr>
                </a:tc>
                <a:tc>
                  <a:txBody>
                    <a:bodyPr/>
                    <a:lstStyle/>
                    <a:p>
                      <a:pPr algn="ctr" fontAlgn="b"/>
                      <a:r>
                        <a:rPr lang="en-US" sz="900" b="0" i="0" u="none" strike="noStrike">
                          <a:solidFill>
                            <a:srgbClr val="000000"/>
                          </a:solidFill>
                          <a:effectLst/>
                          <a:latin typeface="Calibri"/>
                        </a:rPr>
                        <a:t>09</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10</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11</a:t>
                      </a:r>
                    </a:p>
                  </a:txBody>
                  <a:tcPr marL="9525" marR="9525" marT="9525" marB="0" anchor="ctr">
                    <a:noFill/>
                  </a:tcPr>
                </a:tc>
                <a:tc>
                  <a:txBody>
                    <a:bodyPr/>
                    <a:lstStyle/>
                    <a:p>
                      <a:pPr algn="ctr" fontAlgn="b"/>
                      <a:r>
                        <a:rPr lang="en-US" sz="900" b="0" i="0" u="none" strike="noStrike" dirty="0">
                          <a:solidFill>
                            <a:srgbClr val="000000"/>
                          </a:solidFill>
                          <a:effectLst/>
                          <a:latin typeface="Calibri"/>
                        </a:rPr>
                        <a:t>12</a:t>
                      </a:r>
                    </a:p>
                  </a:txBody>
                  <a:tcPr marL="9525" marR="9525" marT="9525" marB="0" anchor="ctr">
                    <a:noFill/>
                  </a:tcPr>
                </a:tc>
                <a:tc>
                  <a:txBody>
                    <a:bodyPr/>
                    <a:lstStyle/>
                    <a:p>
                      <a:pPr algn="ctr" fontAlgn="b"/>
                      <a:r>
                        <a:rPr lang="en-US" sz="900" b="0" i="0" u="none" strike="noStrike">
                          <a:solidFill>
                            <a:srgbClr val="000000"/>
                          </a:solidFill>
                          <a:effectLst/>
                          <a:latin typeface="Calibri"/>
                        </a:rPr>
                        <a:t>13</a:t>
                      </a:r>
                    </a:p>
                  </a:txBody>
                  <a:tcPr marL="9525" marR="9525" marT="9525" marB="0" anchor="ctr">
                    <a:noFill/>
                  </a:tcPr>
                </a:tc>
                <a:tc>
                  <a:txBody>
                    <a:bodyPr/>
                    <a:lstStyle/>
                    <a:p>
                      <a:pPr algn="ctr" fontAlgn="b"/>
                      <a:r>
                        <a:rPr lang="en-US" sz="900" b="0" i="0" u="none" strike="noStrike">
                          <a:solidFill>
                            <a:srgbClr val="000000"/>
                          </a:solidFill>
                          <a:effectLst/>
                          <a:latin typeface="Calibri"/>
                        </a:rPr>
                        <a:t>14</a:t>
                      </a:r>
                    </a:p>
                  </a:txBody>
                  <a:tcPr marL="9525" marR="9525" marT="9525" marB="0" anchor="ctr">
                    <a:noFill/>
                  </a:tcPr>
                </a:tc>
                <a:tc>
                  <a:txBody>
                    <a:bodyPr/>
                    <a:lstStyle/>
                    <a:p>
                      <a:pPr algn="ctr" fontAlgn="b"/>
                      <a:r>
                        <a:rPr lang="en-US" sz="900" b="0" i="0" u="none" strike="noStrike">
                          <a:solidFill>
                            <a:srgbClr val="000000"/>
                          </a:solidFill>
                          <a:effectLst/>
                          <a:latin typeface="Calibri"/>
                        </a:rPr>
                        <a:t>15</a:t>
                      </a:r>
                    </a:p>
                  </a:txBody>
                  <a:tcPr marL="9525" marR="9525" marT="9525" marB="0" anchor="ctr">
                    <a:noFill/>
                  </a:tcPr>
                </a:tc>
                <a:tc>
                  <a:txBody>
                    <a:bodyPr/>
                    <a:lstStyle/>
                    <a:p>
                      <a:pPr algn="ctr" fontAlgn="b"/>
                      <a:r>
                        <a:rPr lang="en-US" sz="900" b="0" i="0" u="none" strike="noStrike" dirty="0">
                          <a:solidFill>
                            <a:srgbClr val="000000"/>
                          </a:solidFill>
                          <a:effectLst/>
                          <a:latin typeface="Calibri"/>
                        </a:rPr>
                        <a:t>16</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17</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18</a:t>
                      </a:r>
                    </a:p>
                  </a:txBody>
                  <a:tcPr marL="9525" marR="9525" marT="9525" marB="0" anchor="ctr">
                    <a:noFill/>
                  </a:tcPr>
                </a:tc>
                <a:tc>
                  <a:txBody>
                    <a:bodyPr/>
                    <a:lstStyle/>
                    <a:p>
                      <a:pPr algn="ctr" fontAlgn="b"/>
                      <a:r>
                        <a:rPr lang="en-US" sz="900" b="0" i="0" u="none" strike="noStrike" dirty="0">
                          <a:solidFill>
                            <a:srgbClr val="000000"/>
                          </a:solidFill>
                          <a:effectLst/>
                          <a:latin typeface="Calibri"/>
                        </a:rPr>
                        <a:t>19</a:t>
                      </a:r>
                    </a:p>
                  </a:txBody>
                  <a:tcPr marL="9525" marR="9525" marT="9525" marB="0" anchor="ctr">
                    <a:noFill/>
                  </a:tcPr>
                </a:tc>
                <a:tc>
                  <a:txBody>
                    <a:bodyPr/>
                    <a:lstStyle/>
                    <a:p>
                      <a:pPr algn="ctr" fontAlgn="b"/>
                      <a:r>
                        <a:rPr lang="en-US" sz="900" b="0" i="0" u="none" strike="noStrike">
                          <a:solidFill>
                            <a:srgbClr val="000000"/>
                          </a:solidFill>
                          <a:effectLst/>
                          <a:latin typeface="Calibri"/>
                        </a:rPr>
                        <a:t>20</a:t>
                      </a:r>
                    </a:p>
                  </a:txBody>
                  <a:tcPr marL="9525" marR="9525" marT="9525" marB="0" anchor="ctr">
                    <a:noFill/>
                  </a:tcPr>
                </a:tc>
                <a:tc>
                  <a:txBody>
                    <a:bodyPr/>
                    <a:lstStyle/>
                    <a:p>
                      <a:pPr algn="ctr" fontAlgn="b"/>
                      <a:r>
                        <a:rPr lang="en-US" sz="900" b="0" i="0" u="none" strike="noStrike">
                          <a:solidFill>
                            <a:srgbClr val="000000"/>
                          </a:solidFill>
                          <a:effectLst/>
                          <a:latin typeface="Calibri"/>
                        </a:rPr>
                        <a:t>21</a:t>
                      </a:r>
                    </a:p>
                  </a:txBody>
                  <a:tcPr marL="9525" marR="9525" marT="9525" marB="0" anchor="ctr">
                    <a:noFill/>
                  </a:tcPr>
                </a:tc>
                <a:tc>
                  <a:txBody>
                    <a:bodyPr/>
                    <a:lstStyle/>
                    <a:p>
                      <a:pPr algn="ctr" fontAlgn="b"/>
                      <a:r>
                        <a:rPr lang="en-US" sz="900" b="0" i="0" u="none" strike="noStrike">
                          <a:solidFill>
                            <a:srgbClr val="000000"/>
                          </a:solidFill>
                          <a:effectLst/>
                          <a:latin typeface="Calibri"/>
                        </a:rPr>
                        <a:t>22</a:t>
                      </a:r>
                    </a:p>
                  </a:txBody>
                  <a:tcPr marL="9525" marR="9525" marT="9525" marB="0" anchor="ctr">
                    <a:noFill/>
                  </a:tcPr>
                </a:tc>
                <a:tc>
                  <a:txBody>
                    <a:bodyPr/>
                    <a:lstStyle/>
                    <a:p>
                      <a:pPr algn="ctr" fontAlgn="b"/>
                      <a:r>
                        <a:rPr lang="en-US" sz="900" b="0" i="0" u="none" strike="noStrike">
                          <a:solidFill>
                            <a:srgbClr val="000000"/>
                          </a:solidFill>
                          <a:effectLst/>
                          <a:latin typeface="Calibri"/>
                        </a:rPr>
                        <a:t>23</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24</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25</a:t>
                      </a:r>
                    </a:p>
                  </a:txBody>
                  <a:tcPr marL="9525" marR="9525" marT="9525" marB="0" anchor="ctr">
                    <a:noFill/>
                  </a:tcPr>
                </a:tc>
                <a:tc>
                  <a:txBody>
                    <a:bodyPr/>
                    <a:lstStyle/>
                    <a:p>
                      <a:pPr algn="ctr" fontAlgn="b"/>
                      <a:r>
                        <a:rPr lang="en-US" sz="900" b="0" i="0" u="none" strike="noStrike" dirty="0">
                          <a:solidFill>
                            <a:srgbClr val="000000"/>
                          </a:solidFill>
                          <a:effectLst/>
                          <a:latin typeface="Calibri"/>
                        </a:rPr>
                        <a:t>26</a:t>
                      </a:r>
                    </a:p>
                  </a:txBody>
                  <a:tcPr marL="9525" marR="9525" marT="9525" marB="0" anchor="ctr">
                    <a:noFill/>
                  </a:tcPr>
                </a:tc>
                <a:tc>
                  <a:txBody>
                    <a:bodyPr/>
                    <a:lstStyle/>
                    <a:p>
                      <a:pPr algn="ctr" fontAlgn="b"/>
                      <a:r>
                        <a:rPr lang="en-US" sz="900" b="0" i="0" u="none" strike="noStrike">
                          <a:solidFill>
                            <a:srgbClr val="000000"/>
                          </a:solidFill>
                          <a:effectLst/>
                          <a:latin typeface="Calibri"/>
                        </a:rPr>
                        <a:t>27</a:t>
                      </a:r>
                    </a:p>
                  </a:txBody>
                  <a:tcPr marL="9525" marR="9525" marT="9525" marB="0" anchor="ctr">
                    <a:noFill/>
                  </a:tcPr>
                </a:tc>
                <a:tc>
                  <a:txBody>
                    <a:bodyPr/>
                    <a:lstStyle/>
                    <a:p>
                      <a:pPr algn="ctr" fontAlgn="b"/>
                      <a:r>
                        <a:rPr lang="en-US" sz="900" b="0" i="0" u="none" strike="noStrike">
                          <a:solidFill>
                            <a:srgbClr val="000000"/>
                          </a:solidFill>
                          <a:effectLst/>
                          <a:latin typeface="Calibri"/>
                        </a:rPr>
                        <a:t>28</a:t>
                      </a:r>
                    </a:p>
                  </a:txBody>
                  <a:tcPr marL="9525" marR="9525" marT="9525" marB="0" anchor="ctr">
                    <a:noFill/>
                  </a:tcPr>
                </a:tc>
                <a:tc>
                  <a:txBody>
                    <a:bodyPr/>
                    <a:lstStyle/>
                    <a:p>
                      <a:pPr algn="ctr" fontAlgn="b"/>
                      <a:r>
                        <a:rPr lang="en-US" sz="900" b="0" i="0" u="none" strike="noStrike">
                          <a:solidFill>
                            <a:srgbClr val="000000"/>
                          </a:solidFill>
                          <a:effectLst/>
                          <a:latin typeface="Calibri"/>
                        </a:rPr>
                        <a:t>29</a:t>
                      </a:r>
                    </a:p>
                  </a:txBody>
                  <a:tcPr marL="9525" marR="9525" marT="9525" marB="0" anchor="ctr">
                    <a:noFill/>
                  </a:tcPr>
                </a:tc>
                <a:tc>
                  <a:txBody>
                    <a:bodyPr/>
                    <a:lstStyle/>
                    <a:p>
                      <a:pPr algn="ctr" fontAlgn="b"/>
                      <a:r>
                        <a:rPr lang="en-US" sz="900" b="0" i="0" u="none" strike="noStrike" dirty="0">
                          <a:solidFill>
                            <a:srgbClr val="000000"/>
                          </a:solidFill>
                          <a:effectLst/>
                          <a:latin typeface="Calibri"/>
                        </a:rPr>
                        <a:t>30</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31</a:t>
                      </a:r>
                    </a:p>
                  </a:txBody>
                  <a:tcPr marL="9525" marR="9525" marT="9525" marB="0" anchor="ctr">
                    <a:solidFill>
                      <a:schemeClr val="tx2">
                        <a:lumMod val="10000"/>
                        <a:lumOff val="90000"/>
                      </a:schemeClr>
                    </a:solidFill>
                  </a:tcPr>
                </a:tc>
              </a:tr>
            </a:tbl>
          </a:graphicData>
        </a:graphic>
      </p:graphicFrame>
      <p:graphicFrame>
        <p:nvGraphicFramePr>
          <p:cNvPr id="7" name="Tableau 6"/>
          <p:cNvGraphicFramePr>
            <a:graphicFrameLocks noGrp="1"/>
          </p:cNvGraphicFramePr>
          <p:nvPr>
            <p:extLst>
              <p:ext uri="{D42A27DB-BD31-4B8C-83A1-F6EECF244321}">
                <p14:modId xmlns:p14="http://schemas.microsoft.com/office/powerpoint/2010/main" val="2459532518"/>
              </p:ext>
            </p:extLst>
          </p:nvPr>
        </p:nvGraphicFramePr>
        <p:xfrm>
          <a:off x="431540" y="3803441"/>
          <a:ext cx="7966959" cy="663412"/>
        </p:xfrm>
        <a:graphic>
          <a:graphicData uri="http://schemas.openxmlformats.org/drawingml/2006/table">
            <a:tbl>
              <a:tblPr>
                <a:tableStyleId>{5C22544A-7EE6-4342-B048-85BDC9FD1C3A}</a:tableStyleId>
              </a:tblPr>
              <a:tblGrid>
                <a:gridCol w="350196"/>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tblGrid>
              <a:tr h="335104">
                <a:tc gridSpan="30">
                  <a:txBody>
                    <a:bodyPr/>
                    <a:lstStyle/>
                    <a:p>
                      <a:pPr algn="l" fontAlgn="b"/>
                      <a:r>
                        <a:rPr lang="en-US" sz="1200" b="1" i="0" u="none" strike="noStrike" dirty="0" smtClean="0">
                          <a:solidFill>
                            <a:srgbClr val="000000"/>
                          </a:solidFill>
                          <a:effectLst/>
                          <a:latin typeface="Calibri"/>
                        </a:rPr>
                        <a:t>APRIL </a:t>
                      </a:r>
                      <a:r>
                        <a:rPr lang="en-US" sz="1200" b="1" i="0" u="none" strike="noStrike" baseline="0" dirty="0" smtClean="0">
                          <a:solidFill>
                            <a:srgbClr val="000000"/>
                          </a:solidFill>
                          <a:effectLst/>
                          <a:latin typeface="Calibri"/>
                        </a:rPr>
                        <a:t>2013</a:t>
                      </a:r>
                      <a:endParaRPr lang="en-US" sz="1200" b="1" i="0" u="none" strike="noStrike" dirty="0">
                        <a:solidFill>
                          <a:srgbClr val="000000"/>
                        </a:solidFill>
                        <a:effectLst/>
                        <a:latin typeface="Calibri"/>
                      </a:endParaRPr>
                    </a:p>
                  </a:txBody>
                  <a:tcPr marL="8208" marR="8208" marT="8208" marB="0" anchor="ctr">
                    <a:lnB w="3175" cap="flat" cmpd="sng" algn="ctr">
                      <a:solidFill>
                        <a:schemeClr val="bg1">
                          <a:lumMod val="75000"/>
                        </a:schemeClr>
                      </a:solidFill>
                      <a:prstDash val="solid"/>
                      <a:round/>
                      <a:headEnd type="none" w="med" len="med"/>
                      <a:tailEnd type="none" w="med" len="med"/>
                    </a:lnB>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r>
              <a:tr h="164154">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r>
              <a:tr h="164154">
                <a:tc>
                  <a:txBody>
                    <a:bodyPr/>
                    <a:lstStyle/>
                    <a:p>
                      <a:pPr algn="ctr" fontAlgn="b"/>
                      <a:r>
                        <a:rPr lang="en-US" sz="900" b="0" i="0" u="none" strike="noStrike">
                          <a:solidFill>
                            <a:srgbClr val="000000"/>
                          </a:solidFill>
                          <a:effectLst/>
                          <a:latin typeface="Calibri"/>
                        </a:rPr>
                        <a:t>01</a:t>
                      </a:r>
                    </a:p>
                  </a:txBody>
                  <a:tcPr marL="9525" marR="9525" marT="9525" marB="0" anchor="ctr">
                    <a:noFill/>
                  </a:tcPr>
                </a:tc>
                <a:tc>
                  <a:txBody>
                    <a:bodyPr/>
                    <a:lstStyle/>
                    <a:p>
                      <a:pPr algn="ctr" fontAlgn="b"/>
                      <a:r>
                        <a:rPr lang="en-US" sz="900" b="0" i="0" u="none" strike="noStrike">
                          <a:solidFill>
                            <a:srgbClr val="000000"/>
                          </a:solidFill>
                          <a:effectLst/>
                          <a:latin typeface="Calibri"/>
                        </a:rPr>
                        <a:t>02</a:t>
                      </a:r>
                    </a:p>
                  </a:txBody>
                  <a:tcPr marL="9525" marR="9525" marT="9525" marB="0" anchor="ctr">
                    <a:noFill/>
                  </a:tcPr>
                </a:tc>
                <a:tc>
                  <a:txBody>
                    <a:bodyPr/>
                    <a:lstStyle/>
                    <a:p>
                      <a:pPr algn="ctr" fontAlgn="b"/>
                      <a:r>
                        <a:rPr lang="en-US" sz="900" b="0" i="0" u="none" strike="noStrike">
                          <a:solidFill>
                            <a:srgbClr val="000000"/>
                          </a:solidFill>
                          <a:effectLst/>
                          <a:latin typeface="Calibri"/>
                        </a:rPr>
                        <a:t>03</a:t>
                      </a:r>
                    </a:p>
                  </a:txBody>
                  <a:tcPr marL="9525" marR="9525" marT="9525" marB="0" anchor="ctr">
                    <a:noFill/>
                  </a:tcPr>
                </a:tc>
                <a:tc>
                  <a:txBody>
                    <a:bodyPr/>
                    <a:lstStyle/>
                    <a:p>
                      <a:pPr algn="ctr" fontAlgn="b"/>
                      <a:r>
                        <a:rPr lang="en-US" sz="900" b="0" i="0" u="none" strike="noStrike">
                          <a:solidFill>
                            <a:srgbClr val="000000"/>
                          </a:solidFill>
                          <a:effectLst/>
                          <a:latin typeface="Calibri"/>
                        </a:rPr>
                        <a:t>04</a:t>
                      </a:r>
                    </a:p>
                  </a:txBody>
                  <a:tcPr marL="9525" marR="9525" marT="9525" marB="0" anchor="ctr">
                    <a:noFill/>
                  </a:tcPr>
                </a:tc>
                <a:tc>
                  <a:txBody>
                    <a:bodyPr/>
                    <a:lstStyle/>
                    <a:p>
                      <a:pPr algn="ctr" fontAlgn="b"/>
                      <a:r>
                        <a:rPr lang="en-US" sz="900" b="0" i="0" u="none" strike="noStrike">
                          <a:solidFill>
                            <a:srgbClr val="000000"/>
                          </a:solidFill>
                          <a:effectLst/>
                          <a:latin typeface="Calibri"/>
                        </a:rPr>
                        <a:t>05</a:t>
                      </a:r>
                    </a:p>
                  </a:txBody>
                  <a:tcPr marL="9525" marR="9525" marT="9525" marB="0" anchor="ctr">
                    <a:noFill/>
                  </a:tcPr>
                </a:tc>
                <a:tc>
                  <a:txBody>
                    <a:bodyPr/>
                    <a:lstStyle/>
                    <a:p>
                      <a:pPr algn="ctr" fontAlgn="b"/>
                      <a:r>
                        <a:rPr lang="en-US" sz="900" b="0" i="0" u="none" strike="noStrike" dirty="0">
                          <a:solidFill>
                            <a:srgbClr val="000000"/>
                          </a:solidFill>
                          <a:effectLst/>
                          <a:latin typeface="Calibri"/>
                        </a:rPr>
                        <a:t>06</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07</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08</a:t>
                      </a:r>
                    </a:p>
                  </a:txBody>
                  <a:tcPr marL="9525" marR="9525" marT="9525" marB="0" anchor="ctr">
                    <a:noFill/>
                  </a:tcPr>
                </a:tc>
                <a:tc>
                  <a:txBody>
                    <a:bodyPr/>
                    <a:lstStyle/>
                    <a:p>
                      <a:pPr algn="ctr" fontAlgn="b"/>
                      <a:r>
                        <a:rPr lang="en-US" sz="900" b="0" i="0" u="none" strike="noStrike">
                          <a:solidFill>
                            <a:srgbClr val="000000"/>
                          </a:solidFill>
                          <a:effectLst/>
                          <a:latin typeface="Calibri"/>
                        </a:rPr>
                        <a:t>09</a:t>
                      </a:r>
                    </a:p>
                  </a:txBody>
                  <a:tcPr marL="9525" marR="9525" marT="9525" marB="0" anchor="ctr">
                    <a:noFill/>
                  </a:tcPr>
                </a:tc>
                <a:tc>
                  <a:txBody>
                    <a:bodyPr/>
                    <a:lstStyle/>
                    <a:p>
                      <a:pPr algn="ctr" fontAlgn="b"/>
                      <a:r>
                        <a:rPr lang="en-US" sz="900" b="0" i="0" u="none" strike="noStrike">
                          <a:solidFill>
                            <a:srgbClr val="000000"/>
                          </a:solidFill>
                          <a:effectLst/>
                          <a:latin typeface="Calibri"/>
                        </a:rPr>
                        <a:t>10</a:t>
                      </a:r>
                    </a:p>
                  </a:txBody>
                  <a:tcPr marL="9525" marR="9525" marT="9525" marB="0" anchor="ctr">
                    <a:noFill/>
                  </a:tcPr>
                </a:tc>
                <a:tc>
                  <a:txBody>
                    <a:bodyPr/>
                    <a:lstStyle/>
                    <a:p>
                      <a:pPr algn="ctr" fontAlgn="b"/>
                      <a:r>
                        <a:rPr lang="en-US" sz="900" b="0" i="0" u="none" strike="noStrike">
                          <a:solidFill>
                            <a:srgbClr val="000000"/>
                          </a:solidFill>
                          <a:effectLst/>
                          <a:latin typeface="Calibri"/>
                        </a:rPr>
                        <a:t>11</a:t>
                      </a:r>
                    </a:p>
                  </a:txBody>
                  <a:tcPr marL="9525" marR="9525" marT="9525" marB="0" anchor="ctr">
                    <a:noFill/>
                  </a:tcPr>
                </a:tc>
                <a:tc>
                  <a:txBody>
                    <a:bodyPr/>
                    <a:lstStyle/>
                    <a:p>
                      <a:pPr algn="ctr" fontAlgn="b"/>
                      <a:r>
                        <a:rPr lang="en-US" sz="900" b="0" i="0" u="none" strike="noStrike">
                          <a:solidFill>
                            <a:srgbClr val="000000"/>
                          </a:solidFill>
                          <a:effectLst/>
                          <a:latin typeface="Calibri"/>
                        </a:rPr>
                        <a:t>12</a:t>
                      </a:r>
                    </a:p>
                  </a:txBody>
                  <a:tcPr marL="9525" marR="9525" marT="9525" marB="0" anchor="ctr">
                    <a:noFill/>
                  </a:tcPr>
                </a:tc>
                <a:tc>
                  <a:txBody>
                    <a:bodyPr/>
                    <a:lstStyle/>
                    <a:p>
                      <a:pPr algn="ctr" fontAlgn="b"/>
                      <a:r>
                        <a:rPr lang="en-US" sz="900" b="0" i="0" u="none" strike="noStrike" dirty="0">
                          <a:solidFill>
                            <a:srgbClr val="000000"/>
                          </a:solidFill>
                          <a:effectLst/>
                          <a:latin typeface="Calibri"/>
                        </a:rPr>
                        <a:t>13</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14</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15</a:t>
                      </a:r>
                    </a:p>
                  </a:txBody>
                  <a:tcPr marL="9525" marR="9525" marT="9525" marB="0" anchor="ctr">
                    <a:noFill/>
                  </a:tcPr>
                </a:tc>
                <a:tc>
                  <a:txBody>
                    <a:bodyPr/>
                    <a:lstStyle/>
                    <a:p>
                      <a:pPr algn="ctr" fontAlgn="b"/>
                      <a:r>
                        <a:rPr lang="en-US" sz="900" b="0" i="0" u="none" strike="noStrike">
                          <a:solidFill>
                            <a:srgbClr val="000000"/>
                          </a:solidFill>
                          <a:effectLst/>
                          <a:latin typeface="Calibri"/>
                        </a:rPr>
                        <a:t>16</a:t>
                      </a:r>
                    </a:p>
                  </a:txBody>
                  <a:tcPr marL="9525" marR="9525" marT="9525" marB="0" anchor="ctr">
                    <a:noFill/>
                  </a:tcPr>
                </a:tc>
                <a:tc>
                  <a:txBody>
                    <a:bodyPr/>
                    <a:lstStyle/>
                    <a:p>
                      <a:pPr algn="ctr" fontAlgn="b"/>
                      <a:r>
                        <a:rPr lang="en-US" sz="900" b="0" i="0" u="none" strike="noStrike">
                          <a:solidFill>
                            <a:srgbClr val="000000"/>
                          </a:solidFill>
                          <a:effectLst/>
                          <a:latin typeface="Calibri"/>
                        </a:rPr>
                        <a:t>17</a:t>
                      </a:r>
                    </a:p>
                  </a:txBody>
                  <a:tcPr marL="9525" marR="9525" marT="9525" marB="0" anchor="ctr">
                    <a:noFill/>
                  </a:tcPr>
                </a:tc>
                <a:tc>
                  <a:txBody>
                    <a:bodyPr/>
                    <a:lstStyle/>
                    <a:p>
                      <a:pPr algn="ctr" fontAlgn="b"/>
                      <a:r>
                        <a:rPr lang="en-US" sz="900" b="0" i="0" u="none" strike="noStrike">
                          <a:solidFill>
                            <a:srgbClr val="000000"/>
                          </a:solidFill>
                          <a:effectLst/>
                          <a:latin typeface="Calibri"/>
                        </a:rPr>
                        <a:t>18</a:t>
                      </a:r>
                    </a:p>
                  </a:txBody>
                  <a:tcPr marL="9525" marR="9525" marT="9525" marB="0" anchor="ctr">
                    <a:noFill/>
                  </a:tcPr>
                </a:tc>
                <a:tc>
                  <a:txBody>
                    <a:bodyPr/>
                    <a:lstStyle/>
                    <a:p>
                      <a:pPr algn="ctr" fontAlgn="b"/>
                      <a:r>
                        <a:rPr lang="en-US" sz="900" b="0" i="0" u="none" strike="noStrike">
                          <a:solidFill>
                            <a:srgbClr val="000000"/>
                          </a:solidFill>
                          <a:effectLst/>
                          <a:latin typeface="Calibri"/>
                        </a:rPr>
                        <a:t>19</a:t>
                      </a:r>
                    </a:p>
                  </a:txBody>
                  <a:tcPr marL="9525" marR="9525" marT="9525" marB="0" anchor="ctr">
                    <a:noFill/>
                  </a:tcPr>
                </a:tc>
                <a:tc>
                  <a:txBody>
                    <a:bodyPr/>
                    <a:lstStyle/>
                    <a:p>
                      <a:pPr algn="ctr" fontAlgn="b"/>
                      <a:r>
                        <a:rPr lang="en-US" sz="900" b="0" i="0" u="none" strike="noStrike" dirty="0">
                          <a:solidFill>
                            <a:srgbClr val="000000"/>
                          </a:solidFill>
                          <a:effectLst/>
                          <a:latin typeface="Calibri"/>
                        </a:rPr>
                        <a:t>20</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21</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22</a:t>
                      </a:r>
                    </a:p>
                  </a:txBody>
                  <a:tcPr marL="9525" marR="9525" marT="9525" marB="0" anchor="ctr">
                    <a:noFill/>
                  </a:tcPr>
                </a:tc>
                <a:tc>
                  <a:txBody>
                    <a:bodyPr/>
                    <a:lstStyle/>
                    <a:p>
                      <a:pPr algn="ctr" fontAlgn="b"/>
                      <a:r>
                        <a:rPr lang="en-US" sz="900" b="0" i="0" u="none" strike="noStrike">
                          <a:solidFill>
                            <a:srgbClr val="000000"/>
                          </a:solidFill>
                          <a:effectLst/>
                          <a:latin typeface="Calibri"/>
                        </a:rPr>
                        <a:t>23</a:t>
                      </a:r>
                    </a:p>
                  </a:txBody>
                  <a:tcPr marL="9525" marR="9525" marT="9525" marB="0" anchor="ctr">
                    <a:noFill/>
                  </a:tcPr>
                </a:tc>
                <a:tc>
                  <a:txBody>
                    <a:bodyPr/>
                    <a:lstStyle/>
                    <a:p>
                      <a:pPr algn="ctr" fontAlgn="b"/>
                      <a:r>
                        <a:rPr lang="en-US" sz="900" b="0" i="0" u="none" strike="noStrike">
                          <a:solidFill>
                            <a:srgbClr val="000000"/>
                          </a:solidFill>
                          <a:effectLst/>
                          <a:latin typeface="Calibri"/>
                        </a:rPr>
                        <a:t>24</a:t>
                      </a:r>
                    </a:p>
                  </a:txBody>
                  <a:tcPr marL="9525" marR="9525" marT="9525" marB="0" anchor="ctr">
                    <a:noFill/>
                  </a:tcPr>
                </a:tc>
                <a:tc>
                  <a:txBody>
                    <a:bodyPr/>
                    <a:lstStyle/>
                    <a:p>
                      <a:pPr algn="ctr" fontAlgn="b"/>
                      <a:r>
                        <a:rPr lang="en-US" sz="900" b="0" i="0" u="none" strike="noStrike">
                          <a:solidFill>
                            <a:srgbClr val="000000"/>
                          </a:solidFill>
                          <a:effectLst/>
                          <a:latin typeface="Calibri"/>
                        </a:rPr>
                        <a:t>25</a:t>
                      </a:r>
                    </a:p>
                  </a:txBody>
                  <a:tcPr marL="9525" marR="9525" marT="9525" marB="0" anchor="ctr">
                    <a:noFill/>
                  </a:tcPr>
                </a:tc>
                <a:tc>
                  <a:txBody>
                    <a:bodyPr/>
                    <a:lstStyle/>
                    <a:p>
                      <a:pPr algn="ctr" fontAlgn="b"/>
                      <a:r>
                        <a:rPr lang="en-US" sz="900" b="0" i="0" u="none" strike="noStrike">
                          <a:solidFill>
                            <a:srgbClr val="000000"/>
                          </a:solidFill>
                          <a:effectLst/>
                          <a:latin typeface="Calibri"/>
                        </a:rPr>
                        <a:t>26</a:t>
                      </a:r>
                    </a:p>
                  </a:txBody>
                  <a:tcPr marL="9525" marR="9525" marT="9525" marB="0" anchor="ctr">
                    <a:noFill/>
                  </a:tcPr>
                </a:tc>
                <a:tc>
                  <a:txBody>
                    <a:bodyPr/>
                    <a:lstStyle/>
                    <a:p>
                      <a:pPr algn="ctr" fontAlgn="b"/>
                      <a:r>
                        <a:rPr lang="en-US" sz="900" b="0" i="0" u="none" strike="noStrike" dirty="0">
                          <a:solidFill>
                            <a:srgbClr val="000000"/>
                          </a:solidFill>
                          <a:effectLst/>
                          <a:latin typeface="Calibri"/>
                        </a:rPr>
                        <a:t>27</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28</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29</a:t>
                      </a:r>
                    </a:p>
                  </a:txBody>
                  <a:tcPr marL="9525" marR="9525" marT="9525" marB="0" anchor="ctr">
                    <a:noFill/>
                  </a:tcPr>
                </a:tc>
                <a:tc>
                  <a:txBody>
                    <a:bodyPr/>
                    <a:lstStyle/>
                    <a:p>
                      <a:pPr algn="ctr" fontAlgn="b"/>
                      <a:r>
                        <a:rPr lang="en-US" sz="900" b="0" i="0" u="none" strike="noStrike" dirty="0">
                          <a:solidFill>
                            <a:srgbClr val="000000"/>
                          </a:solidFill>
                          <a:effectLst/>
                          <a:latin typeface="Calibri"/>
                        </a:rPr>
                        <a:t>30</a:t>
                      </a:r>
                    </a:p>
                  </a:txBody>
                  <a:tcPr marL="9525" marR="9525" marT="9525" marB="0" anchor="ctr">
                    <a:noFill/>
                  </a:tcPr>
                </a:tc>
              </a:tr>
            </a:tbl>
          </a:graphicData>
        </a:graphic>
      </p:graphicFrame>
      <p:graphicFrame>
        <p:nvGraphicFramePr>
          <p:cNvPr id="8" name="Tableau 7"/>
          <p:cNvGraphicFramePr>
            <a:graphicFrameLocks noGrp="1"/>
          </p:cNvGraphicFramePr>
          <p:nvPr>
            <p:extLst>
              <p:ext uri="{D42A27DB-BD31-4B8C-83A1-F6EECF244321}">
                <p14:modId xmlns:p14="http://schemas.microsoft.com/office/powerpoint/2010/main" val="1574971111"/>
              </p:ext>
            </p:extLst>
          </p:nvPr>
        </p:nvGraphicFramePr>
        <p:xfrm>
          <a:off x="431540" y="4696340"/>
          <a:ext cx="8229606" cy="663412"/>
        </p:xfrm>
        <a:graphic>
          <a:graphicData uri="http://schemas.openxmlformats.org/drawingml/2006/table">
            <a:tbl>
              <a:tblPr>
                <a:tableStyleId>{5C22544A-7EE6-4342-B048-85BDC9FD1C3A}</a:tableStyleId>
              </a:tblPr>
              <a:tblGrid>
                <a:gridCol w="350196"/>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tblGrid>
              <a:tr h="335104">
                <a:tc gridSpan="31">
                  <a:txBody>
                    <a:bodyPr/>
                    <a:lstStyle/>
                    <a:p>
                      <a:pPr algn="l" fontAlgn="b"/>
                      <a:r>
                        <a:rPr lang="en-US" sz="1200" b="1" i="0" u="none" strike="noStrike" dirty="0" smtClean="0">
                          <a:solidFill>
                            <a:srgbClr val="000000"/>
                          </a:solidFill>
                          <a:effectLst/>
                          <a:latin typeface="Calibri"/>
                        </a:rPr>
                        <a:t>MAY </a:t>
                      </a:r>
                      <a:r>
                        <a:rPr lang="en-US" sz="1200" b="1" i="0" u="none" strike="noStrike" baseline="0" dirty="0" smtClean="0">
                          <a:solidFill>
                            <a:srgbClr val="000000"/>
                          </a:solidFill>
                          <a:effectLst/>
                          <a:latin typeface="Calibri"/>
                        </a:rPr>
                        <a:t>2013</a:t>
                      </a:r>
                      <a:endParaRPr lang="en-US" sz="1200" b="1" i="0" u="none" strike="noStrike" dirty="0">
                        <a:solidFill>
                          <a:srgbClr val="000000"/>
                        </a:solidFill>
                        <a:effectLst/>
                        <a:latin typeface="Calibri"/>
                      </a:endParaRPr>
                    </a:p>
                  </a:txBody>
                  <a:tcPr marL="8208" marR="8208" marT="8208" marB="0" anchor="ctr">
                    <a:lnB w="3175" cap="flat" cmpd="sng" algn="ctr">
                      <a:solidFill>
                        <a:schemeClr val="bg1">
                          <a:lumMod val="75000"/>
                        </a:schemeClr>
                      </a:solidFill>
                      <a:prstDash val="solid"/>
                      <a:round/>
                      <a:headEnd type="none" w="med" len="med"/>
                      <a:tailEnd type="none" w="med" len="med"/>
                    </a:lnB>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r>
              <a:tr h="164154">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r>
              <a:tr h="164154">
                <a:tc>
                  <a:txBody>
                    <a:bodyPr/>
                    <a:lstStyle/>
                    <a:p>
                      <a:pPr algn="ctr" fontAlgn="b"/>
                      <a:r>
                        <a:rPr lang="en-US" sz="900" b="0" i="0" u="none" strike="noStrike">
                          <a:solidFill>
                            <a:srgbClr val="000000"/>
                          </a:solidFill>
                          <a:effectLst/>
                          <a:latin typeface="Calibri"/>
                        </a:rPr>
                        <a:t>01</a:t>
                      </a:r>
                    </a:p>
                  </a:txBody>
                  <a:tcPr marL="9525" marR="9525" marT="9525" marB="0" anchor="ctr">
                    <a:noFill/>
                  </a:tcPr>
                </a:tc>
                <a:tc>
                  <a:txBody>
                    <a:bodyPr/>
                    <a:lstStyle/>
                    <a:p>
                      <a:pPr algn="ctr" fontAlgn="b"/>
                      <a:r>
                        <a:rPr lang="en-US" sz="900" b="0" i="0" u="none" strike="noStrike">
                          <a:solidFill>
                            <a:srgbClr val="000000"/>
                          </a:solidFill>
                          <a:effectLst/>
                          <a:latin typeface="Calibri"/>
                        </a:rPr>
                        <a:t>02</a:t>
                      </a:r>
                    </a:p>
                  </a:txBody>
                  <a:tcPr marL="9525" marR="9525" marT="9525" marB="0" anchor="ctr">
                    <a:noFill/>
                  </a:tcPr>
                </a:tc>
                <a:tc>
                  <a:txBody>
                    <a:bodyPr/>
                    <a:lstStyle/>
                    <a:p>
                      <a:pPr algn="ctr" fontAlgn="b"/>
                      <a:r>
                        <a:rPr lang="en-US" sz="900" b="0" i="0" u="none" strike="noStrike">
                          <a:solidFill>
                            <a:srgbClr val="000000"/>
                          </a:solidFill>
                          <a:effectLst/>
                          <a:latin typeface="Calibri"/>
                        </a:rPr>
                        <a:t>03</a:t>
                      </a:r>
                    </a:p>
                  </a:txBody>
                  <a:tcPr marL="9525" marR="9525" marT="9525" marB="0" anchor="ctr">
                    <a:noFill/>
                  </a:tcPr>
                </a:tc>
                <a:tc>
                  <a:txBody>
                    <a:bodyPr/>
                    <a:lstStyle/>
                    <a:p>
                      <a:pPr algn="ctr" fontAlgn="b"/>
                      <a:r>
                        <a:rPr lang="en-US" sz="900" b="0" i="0" u="none" strike="noStrike" dirty="0">
                          <a:solidFill>
                            <a:srgbClr val="000000"/>
                          </a:solidFill>
                          <a:effectLst/>
                          <a:latin typeface="Calibri"/>
                        </a:rPr>
                        <a:t>04</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05</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06</a:t>
                      </a:r>
                    </a:p>
                  </a:txBody>
                  <a:tcPr marL="9525" marR="9525" marT="9525" marB="0" anchor="ctr">
                    <a:noFill/>
                  </a:tcPr>
                </a:tc>
                <a:tc>
                  <a:txBody>
                    <a:bodyPr/>
                    <a:lstStyle/>
                    <a:p>
                      <a:pPr algn="ctr" fontAlgn="b"/>
                      <a:r>
                        <a:rPr lang="en-US" sz="900" b="0" i="0" u="none" strike="noStrike">
                          <a:solidFill>
                            <a:srgbClr val="000000"/>
                          </a:solidFill>
                          <a:effectLst/>
                          <a:latin typeface="Calibri"/>
                        </a:rPr>
                        <a:t>07</a:t>
                      </a:r>
                    </a:p>
                  </a:txBody>
                  <a:tcPr marL="9525" marR="9525" marT="9525" marB="0" anchor="ctr">
                    <a:noFill/>
                  </a:tcPr>
                </a:tc>
                <a:tc>
                  <a:txBody>
                    <a:bodyPr/>
                    <a:lstStyle/>
                    <a:p>
                      <a:pPr algn="ctr" fontAlgn="b"/>
                      <a:r>
                        <a:rPr lang="en-US" sz="900" b="0" i="0" u="none" strike="noStrike">
                          <a:solidFill>
                            <a:srgbClr val="000000"/>
                          </a:solidFill>
                          <a:effectLst/>
                          <a:latin typeface="Calibri"/>
                        </a:rPr>
                        <a:t>08</a:t>
                      </a:r>
                    </a:p>
                  </a:txBody>
                  <a:tcPr marL="9525" marR="9525" marT="9525" marB="0" anchor="ctr">
                    <a:noFill/>
                  </a:tcPr>
                </a:tc>
                <a:tc>
                  <a:txBody>
                    <a:bodyPr/>
                    <a:lstStyle/>
                    <a:p>
                      <a:pPr algn="ctr" fontAlgn="b"/>
                      <a:r>
                        <a:rPr lang="en-US" sz="900" b="0" i="0" u="none" strike="noStrike">
                          <a:solidFill>
                            <a:srgbClr val="000000"/>
                          </a:solidFill>
                          <a:effectLst/>
                          <a:latin typeface="Calibri"/>
                        </a:rPr>
                        <a:t>09</a:t>
                      </a:r>
                    </a:p>
                  </a:txBody>
                  <a:tcPr marL="9525" marR="9525" marT="9525" marB="0" anchor="ctr">
                    <a:noFill/>
                  </a:tcPr>
                </a:tc>
                <a:tc>
                  <a:txBody>
                    <a:bodyPr/>
                    <a:lstStyle/>
                    <a:p>
                      <a:pPr algn="ctr" fontAlgn="b"/>
                      <a:r>
                        <a:rPr lang="en-US" sz="900" b="0" i="0" u="none" strike="noStrike">
                          <a:solidFill>
                            <a:srgbClr val="000000"/>
                          </a:solidFill>
                          <a:effectLst/>
                          <a:latin typeface="Calibri"/>
                        </a:rPr>
                        <a:t>10</a:t>
                      </a:r>
                    </a:p>
                  </a:txBody>
                  <a:tcPr marL="9525" marR="9525" marT="9525" marB="0" anchor="ctr">
                    <a:noFill/>
                  </a:tcPr>
                </a:tc>
                <a:tc>
                  <a:txBody>
                    <a:bodyPr/>
                    <a:lstStyle/>
                    <a:p>
                      <a:pPr algn="ctr" fontAlgn="b"/>
                      <a:r>
                        <a:rPr lang="en-US" sz="900" b="0" i="0" u="none" strike="noStrike">
                          <a:solidFill>
                            <a:srgbClr val="000000"/>
                          </a:solidFill>
                          <a:effectLst/>
                          <a:latin typeface="Calibri"/>
                        </a:rPr>
                        <a:t>11</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12</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13</a:t>
                      </a:r>
                    </a:p>
                  </a:txBody>
                  <a:tcPr marL="9525" marR="9525" marT="9525" marB="0" anchor="ctr">
                    <a:noFill/>
                  </a:tcPr>
                </a:tc>
                <a:tc>
                  <a:txBody>
                    <a:bodyPr/>
                    <a:lstStyle/>
                    <a:p>
                      <a:pPr algn="ctr" fontAlgn="b"/>
                      <a:r>
                        <a:rPr lang="en-US" sz="900" b="0" i="0" u="none" strike="noStrike">
                          <a:solidFill>
                            <a:srgbClr val="000000"/>
                          </a:solidFill>
                          <a:effectLst/>
                          <a:latin typeface="Calibri"/>
                        </a:rPr>
                        <a:t>14</a:t>
                      </a:r>
                    </a:p>
                  </a:txBody>
                  <a:tcPr marL="9525" marR="9525" marT="9525" marB="0" anchor="ctr">
                    <a:noFill/>
                  </a:tcPr>
                </a:tc>
                <a:tc>
                  <a:txBody>
                    <a:bodyPr/>
                    <a:lstStyle/>
                    <a:p>
                      <a:pPr algn="ctr" fontAlgn="b"/>
                      <a:r>
                        <a:rPr lang="en-US" sz="900" b="0" i="0" u="none" strike="noStrike">
                          <a:solidFill>
                            <a:srgbClr val="000000"/>
                          </a:solidFill>
                          <a:effectLst/>
                          <a:latin typeface="Calibri"/>
                        </a:rPr>
                        <a:t>15</a:t>
                      </a:r>
                    </a:p>
                  </a:txBody>
                  <a:tcPr marL="9525" marR="9525" marT="9525" marB="0" anchor="ctr">
                    <a:noFill/>
                  </a:tcPr>
                </a:tc>
                <a:tc>
                  <a:txBody>
                    <a:bodyPr/>
                    <a:lstStyle/>
                    <a:p>
                      <a:pPr algn="ctr" fontAlgn="b"/>
                      <a:r>
                        <a:rPr lang="en-US" sz="900" b="0" i="0" u="none" strike="noStrike">
                          <a:solidFill>
                            <a:srgbClr val="000000"/>
                          </a:solidFill>
                          <a:effectLst/>
                          <a:latin typeface="Calibri"/>
                        </a:rPr>
                        <a:t>16</a:t>
                      </a:r>
                    </a:p>
                  </a:txBody>
                  <a:tcPr marL="9525" marR="9525" marT="9525" marB="0" anchor="ctr">
                    <a:noFill/>
                  </a:tcPr>
                </a:tc>
                <a:tc>
                  <a:txBody>
                    <a:bodyPr/>
                    <a:lstStyle/>
                    <a:p>
                      <a:pPr algn="ctr" fontAlgn="b"/>
                      <a:r>
                        <a:rPr lang="en-US" sz="900" b="0" i="0" u="none" strike="noStrike">
                          <a:solidFill>
                            <a:srgbClr val="000000"/>
                          </a:solidFill>
                          <a:effectLst/>
                          <a:latin typeface="Calibri"/>
                        </a:rPr>
                        <a:t>17</a:t>
                      </a:r>
                    </a:p>
                  </a:txBody>
                  <a:tcPr marL="9525" marR="9525" marT="9525" marB="0" anchor="ctr">
                    <a:noFill/>
                  </a:tcPr>
                </a:tc>
                <a:tc>
                  <a:txBody>
                    <a:bodyPr/>
                    <a:lstStyle/>
                    <a:p>
                      <a:pPr algn="ctr" fontAlgn="b"/>
                      <a:r>
                        <a:rPr lang="en-US" sz="900" b="0" i="0" u="none" strike="noStrike">
                          <a:solidFill>
                            <a:srgbClr val="000000"/>
                          </a:solidFill>
                          <a:effectLst/>
                          <a:latin typeface="Calibri"/>
                        </a:rPr>
                        <a:t>18</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19</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20</a:t>
                      </a:r>
                    </a:p>
                  </a:txBody>
                  <a:tcPr marL="9525" marR="9525" marT="9525" marB="0" anchor="ctr">
                    <a:noFill/>
                  </a:tcPr>
                </a:tc>
                <a:tc>
                  <a:txBody>
                    <a:bodyPr/>
                    <a:lstStyle/>
                    <a:p>
                      <a:pPr algn="ctr" fontAlgn="b"/>
                      <a:r>
                        <a:rPr lang="en-US" sz="900" b="0" i="0" u="none" strike="noStrike">
                          <a:solidFill>
                            <a:srgbClr val="000000"/>
                          </a:solidFill>
                          <a:effectLst/>
                          <a:latin typeface="Calibri"/>
                        </a:rPr>
                        <a:t>21</a:t>
                      </a:r>
                    </a:p>
                  </a:txBody>
                  <a:tcPr marL="9525" marR="9525" marT="9525" marB="0" anchor="ctr">
                    <a:noFill/>
                  </a:tcPr>
                </a:tc>
                <a:tc>
                  <a:txBody>
                    <a:bodyPr/>
                    <a:lstStyle/>
                    <a:p>
                      <a:pPr algn="ctr" fontAlgn="b"/>
                      <a:r>
                        <a:rPr lang="en-US" sz="900" b="0" i="0" u="none" strike="noStrike">
                          <a:solidFill>
                            <a:srgbClr val="000000"/>
                          </a:solidFill>
                          <a:effectLst/>
                          <a:latin typeface="Calibri"/>
                        </a:rPr>
                        <a:t>22</a:t>
                      </a:r>
                    </a:p>
                  </a:txBody>
                  <a:tcPr marL="9525" marR="9525" marT="9525" marB="0" anchor="ctr">
                    <a:noFill/>
                  </a:tcPr>
                </a:tc>
                <a:tc>
                  <a:txBody>
                    <a:bodyPr/>
                    <a:lstStyle/>
                    <a:p>
                      <a:pPr algn="ctr" fontAlgn="b"/>
                      <a:r>
                        <a:rPr lang="en-US" sz="900" b="0" i="0" u="none" strike="noStrike">
                          <a:solidFill>
                            <a:srgbClr val="000000"/>
                          </a:solidFill>
                          <a:effectLst/>
                          <a:latin typeface="Calibri"/>
                        </a:rPr>
                        <a:t>23</a:t>
                      </a:r>
                    </a:p>
                  </a:txBody>
                  <a:tcPr marL="9525" marR="9525" marT="9525" marB="0" anchor="ctr">
                    <a:noFill/>
                  </a:tcPr>
                </a:tc>
                <a:tc>
                  <a:txBody>
                    <a:bodyPr/>
                    <a:lstStyle/>
                    <a:p>
                      <a:pPr algn="ctr" fontAlgn="b"/>
                      <a:r>
                        <a:rPr lang="en-US" sz="900" b="0" i="0" u="none" strike="noStrike">
                          <a:solidFill>
                            <a:srgbClr val="000000"/>
                          </a:solidFill>
                          <a:effectLst/>
                          <a:latin typeface="Calibri"/>
                        </a:rPr>
                        <a:t>24</a:t>
                      </a:r>
                    </a:p>
                  </a:txBody>
                  <a:tcPr marL="9525" marR="9525" marT="9525" marB="0" anchor="ctr">
                    <a:noFill/>
                  </a:tcPr>
                </a:tc>
                <a:tc>
                  <a:txBody>
                    <a:bodyPr/>
                    <a:lstStyle/>
                    <a:p>
                      <a:pPr algn="ctr" fontAlgn="b"/>
                      <a:r>
                        <a:rPr lang="en-US" sz="900" b="0" i="0" u="none" strike="noStrike" dirty="0">
                          <a:solidFill>
                            <a:srgbClr val="000000"/>
                          </a:solidFill>
                          <a:effectLst/>
                          <a:latin typeface="Calibri"/>
                        </a:rPr>
                        <a:t>25</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26</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27</a:t>
                      </a:r>
                    </a:p>
                  </a:txBody>
                  <a:tcPr marL="9525" marR="9525" marT="9525" marB="0" anchor="ctr">
                    <a:noFill/>
                  </a:tcPr>
                </a:tc>
                <a:tc>
                  <a:txBody>
                    <a:bodyPr/>
                    <a:lstStyle/>
                    <a:p>
                      <a:pPr algn="ctr" fontAlgn="b"/>
                      <a:r>
                        <a:rPr lang="en-US" sz="900" b="0" i="0" u="none" strike="noStrike">
                          <a:solidFill>
                            <a:srgbClr val="000000"/>
                          </a:solidFill>
                          <a:effectLst/>
                          <a:latin typeface="Calibri"/>
                        </a:rPr>
                        <a:t>28</a:t>
                      </a:r>
                    </a:p>
                  </a:txBody>
                  <a:tcPr marL="9525" marR="9525" marT="9525" marB="0" anchor="ctr">
                    <a:noFill/>
                  </a:tcPr>
                </a:tc>
                <a:tc>
                  <a:txBody>
                    <a:bodyPr/>
                    <a:lstStyle/>
                    <a:p>
                      <a:pPr algn="ctr" fontAlgn="b"/>
                      <a:r>
                        <a:rPr lang="en-US" sz="900" b="0" i="0" u="none" strike="noStrike">
                          <a:solidFill>
                            <a:srgbClr val="000000"/>
                          </a:solidFill>
                          <a:effectLst/>
                          <a:latin typeface="Calibri"/>
                        </a:rPr>
                        <a:t>29</a:t>
                      </a:r>
                    </a:p>
                  </a:txBody>
                  <a:tcPr marL="9525" marR="9525" marT="9525" marB="0" anchor="ctr">
                    <a:noFill/>
                  </a:tcPr>
                </a:tc>
                <a:tc>
                  <a:txBody>
                    <a:bodyPr/>
                    <a:lstStyle/>
                    <a:p>
                      <a:pPr algn="ctr" fontAlgn="b"/>
                      <a:r>
                        <a:rPr lang="en-US" sz="900" b="0" i="0" u="none" strike="noStrike">
                          <a:solidFill>
                            <a:srgbClr val="000000"/>
                          </a:solidFill>
                          <a:effectLst/>
                          <a:latin typeface="Calibri"/>
                        </a:rPr>
                        <a:t>30</a:t>
                      </a:r>
                    </a:p>
                  </a:txBody>
                  <a:tcPr marL="9525" marR="9525" marT="9525" marB="0" anchor="ctr">
                    <a:noFill/>
                  </a:tcPr>
                </a:tc>
                <a:tc>
                  <a:txBody>
                    <a:bodyPr/>
                    <a:lstStyle/>
                    <a:p>
                      <a:pPr algn="ctr" fontAlgn="b"/>
                      <a:r>
                        <a:rPr lang="en-US" sz="900" b="0" i="0" u="none" strike="noStrike" dirty="0">
                          <a:solidFill>
                            <a:srgbClr val="000000"/>
                          </a:solidFill>
                          <a:effectLst/>
                          <a:latin typeface="Calibri"/>
                        </a:rPr>
                        <a:t>31</a:t>
                      </a:r>
                    </a:p>
                  </a:txBody>
                  <a:tcPr marL="9525" marR="9525" marT="9525" marB="0" anchor="ctr">
                    <a:noFill/>
                  </a:tcPr>
                </a:tc>
              </a:tr>
            </a:tbl>
          </a:graphicData>
        </a:graphic>
      </p:graphicFrame>
      <p:graphicFrame>
        <p:nvGraphicFramePr>
          <p:cNvPr id="9" name="Tableau 8"/>
          <p:cNvGraphicFramePr>
            <a:graphicFrameLocks noGrp="1"/>
          </p:cNvGraphicFramePr>
          <p:nvPr>
            <p:extLst>
              <p:ext uri="{D42A27DB-BD31-4B8C-83A1-F6EECF244321}">
                <p14:modId xmlns:p14="http://schemas.microsoft.com/office/powerpoint/2010/main" val="129579744"/>
              </p:ext>
            </p:extLst>
          </p:nvPr>
        </p:nvGraphicFramePr>
        <p:xfrm>
          <a:off x="431540" y="5589240"/>
          <a:ext cx="7966959" cy="663412"/>
        </p:xfrm>
        <a:graphic>
          <a:graphicData uri="http://schemas.openxmlformats.org/drawingml/2006/table">
            <a:tbl>
              <a:tblPr>
                <a:tableStyleId>{5C22544A-7EE6-4342-B048-85BDC9FD1C3A}</a:tableStyleId>
              </a:tblPr>
              <a:tblGrid>
                <a:gridCol w="350196"/>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tblGrid>
              <a:tr h="335104">
                <a:tc gridSpan="30">
                  <a:txBody>
                    <a:bodyPr/>
                    <a:lstStyle/>
                    <a:p>
                      <a:pPr algn="l" fontAlgn="b"/>
                      <a:r>
                        <a:rPr lang="en-US" sz="1200" b="1" i="0" u="none" strike="noStrike" dirty="0" smtClean="0">
                          <a:solidFill>
                            <a:srgbClr val="000000"/>
                          </a:solidFill>
                          <a:effectLst/>
                          <a:latin typeface="Calibri"/>
                        </a:rPr>
                        <a:t>JUNE </a:t>
                      </a:r>
                      <a:r>
                        <a:rPr lang="en-US" sz="1200" b="1" i="0" u="none" strike="noStrike" baseline="0" dirty="0" smtClean="0">
                          <a:solidFill>
                            <a:srgbClr val="000000"/>
                          </a:solidFill>
                          <a:effectLst/>
                          <a:latin typeface="Calibri"/>
                        </a:rPr>
                        <a:t>2013</a:t>
                      </a:r>
                      <a:endParaRPr lang="en-US" sz="1200" b="1" i="0" u="none" strike="noStrike" dirty="0">
                        <a:solidFill>
                          <a:srgbClr val="000000"/>
                        </a:solidFill>
                        <a:effectLst/>
                        <a:latin typeface="Calibri"/>
                      </a:endParaRPr>
                    </a:p>
                  </a:txBody>
                  <a:tcPr marL="8208" marR="8208" marT="8208" marB="0" anchor="ctr">
                    <a:lnB w="3175" cap="flat" cmpd="sng" algn="ctr">
                      <a:solidFill>
                        <a:schemeClr val="bg1">
                          <a:lumMod val="75000"/>
                        </a:schemeClr>
                      </a:solidFill>
                      <a:prstDash val="solid"/>
                      <a:round/>
                      <a:headEnd type="none" w="med" len="med"/>
                      <a:tailEnd type="none" w="med" len="med"/>
                    </a:lnB>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r>
              <a:tr h="164154">
                <a:tc>
                  <a:txBody>
                    <a:bodyPr/>
                    <a:lstStyle/>
                    <a:p>
                      <a:pPr algn="ctr" fontAlgn="b"/>
                      <a:r>
                        <a:rPr lang="en-US" sz="900" b="0" i="0" u="none" strike="noStrike" dirty="0">
                          <a:solidFill>
                            <a:srgbClr val="000000"/>
                          </a:solidFill>
                          <a:effectLst/>
                          <a:latin typeface="Calibri"/>
                        </a:rPr>
                        <a:t>Sa</a:t>
                      </a:r>
                    </a:p>
                  </a:txBody>
                  <a:tcPr marL="9525" marR="9525" marT="9525" marB="0" anchor="b">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b">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b">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b">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b">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b">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b">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b">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b">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b">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b">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r>
              <a:tr h="164154">
                <a:tc>
                  <a:txBody>
                    <a:bodyPr/>
                    <a:lstStyle/>
                    <a:p>
                      <a:pPr algn="ctr" fontAlgn="b"/>
                      <a:r>
                        <a:rPr lang="en-US" sz="900" b="0" i="0" u="none" strike="noStrike" dirty="0">
                          <a:solidFill>
                            <a:srgbClr val="000000"/>
                          </a:solidFill>
                          <a:effectLst/>
                          <a:latin typeface="Calibri"/>
                        </a:rPr>
                        <a:t>01</a:t>
                      </a:r>
                    </a:p>
                  </a:txBody>
                  <a:tcPr marL="9525" marR="9525" marT="9525" marB="0" anchor="b">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02</a:t>
                      </a:r>
                    </a:p>
                  </a:txBody>
                  <a:tcPr marL="9525" marR="9525" marT="9525" marB="0" anchor="b">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03</a:t>
                      </a:r>
                    </a:p>
                  </a:txBody>
                  <a:tcPr marL="9525" marR="9525" marT="9525" marB="0" anchor="b">
                    <a:noFill/>
                  </a:tcPr>
                </a:tc>
                <a:tc>
                  <a:txBody>
                    <a:bodyPr/>
                    <a:lstStyle/>
                    <a:p>
                      <a:pPr algn="ctr" fontAlgn="b"/>
                      <a:r>
                        <a:rPr lang="en-US" sz="900" b="0" i="0" u="none" strike="noStrike">
                          <a:solidFill>
                            <a:srgbClr val="000000"/>
                          </a:solidFill>
                          <a:effectLst/>
                          <a:latin typeface="Calibri"/>
                        </a:rPr>
                        <a:t>04</a:t>
                      </a:r>
                    </a:p>
                  </a:txBody>
                  <a:tcPr marL="9525" marR="9525" marT="9525" marB="0" anchor="b">
                    <a:noFill/>
                  </a:tcPr>
                </a:tc>
                <a:tc>
                  <a:txBody>
                    <a:bodyPr/>
                    <a:lstStyle/>
                    <a:p>
                      <a:pPr algn="ctr" fontAlgn="b"/>
                      <a:r>
                        <a:rPr lang="en-US" sz="900" b="0" i="0" u="none" strike="noStrike">
                          <a:solidFill>
                            <a:srgbClr val="000000"/>
                          </a:solidFill>
                          <a:effectLst/>
                          <a:latin typeface="Calibri"/>
                        </a:rPr>
                        <a:t>05</a:t>
                      </a:r>
                    </a:p>
                  </a:txBody>
                  <a:tcPr marL="9525" marR="9525" marT="9525" marB="0" anchor="b">
                    <a:noFill/>
                  </a:tcPr>
                </a:tc>
                <a:tc>
                  <a:txBody>
                    <a:bodyPr/>
                    <a:lstStyle/>
                    <a:p>
                      <a:pPr algn="ctr" fontAlgn="b"/>
                      <a:r>
                        <a:rPr lang="en-US" sz="900" b="0" i="0" u="none" strike="noStrike">
                          <a:solidFill>
                            <a:srgbClr val="000000"/>
                          </a:solidFill>
                          <a:effectLst/>
                          <a:latin typeface="Calibri"/>
                        </a:rPr>
                        <a:t>06</a:t>
                      </a:r>
                    </a:p>
                  </a:txBody>
                  <a:tcPr marL="9525" marR="9525" marT="9525" marB="0" anchor="b">
                    <a:noFill/>
                  </a:tcPr>
                </a:tc>
                <a:tc>
                  <a:txBody>
                    <a:bodyPr/>
                    <a:lstStyle/>
                    <a:p>
                      <a:pPr algn="ctr" fontAlgn="b"/>
                      <a:r>
                        <a:rPr lang="en-US" sz="900" b="0" i="0" u="none" strike="noStrike">
                          <a:solidFill>
                            <a:srgbClr val="000000"/>
                          </a:solidFill>
                          <a:effectLst/>
                          <a:latin typeface="Calibri"/>
                        </a:rPr>
                        <a:t>07</a:t>
                      </a:r>
                    </a:p>
                  </a:txBody>
                  <a:tcPr marL="9525" marR="9525" marT="9525" marB="0" anchor="b">
                    <a:noFill/>
                  </a:tcPr>
                </a:tc>
                <a:tc>
                  <a:txBody>
                    <a:bodyPr/>
                    <a:lstStyle/>
                    <a:p>
                      <a:pPr algn="ctr" fontAlgn="b"/>
                      <a:r>
                        <a:rPr lang="en-US" sz="900" b="0" i="0" u="none" strike="noStrike">
                          <a:solidFill>
                            <a:srgbClr val="000000"/>
                          </a:solidFill>
                          <a:effectLst/>
                          <a:latin typeface="Calibri"/>
                        </a:rPr>
                        <a:t>08</a:t>
                      </a:r>
                    </a:p>
                  </a:txBody>
                  <a:tcPr marL="9525" marR="9525" marT="9525" marB="0" anchor="b">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09</a:t>
                      </a:r>
                    </a:p>
                  </a:txBody>
                  <a:tcPr marL="9525" marR="9525" marT="9525" marB="0" anchor="b">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10</a:t>
                      </a:r>
                    </a:p>
                  </a:txBody>
                  <a:tcPr marL="9525" marR="9525" marT="9525" marB="0" anchor="b">
                    <a:noFill/>
                  </a:tcPr>
                </a:tc>
                <a:tc>
                  <a:txBody>
                    <a:bodyPr/>
                    <a:lstStyle/>
                    <a:p>
                      <a:pPr algn="ctr" fontAlgn="b"/>
                      <a:r>
                        <a:rPr lang="en-US" sz="900" b="0" i="0" u="none" strike="noStrike">
                          <a:solidFill>
                            <a:srgbClr val="000000"/>
                          </a:solidFill>
                          <a:effectLst/>
                          <a:latin typeface="Calibri"/>
                        </a:rPr>
                        <a:t>11</a:t>
                      </a:r>
                    </a:p>
                  </a:txBody>
                  <a:tcPr marL="9525" marR="9525" marT="9525" marB="0" anchor="b">
                    <a:noFill/>
                  </a:tcPr>
                </a:tc>
                <a:tc>
                  <a:txBody>
                    <a:bodyPr/>
                    <a:lstStyle/>
                    <a:p>
                      <a:pPr algn="ctr" fontAlgn="b"/>
                      <a:r>
                        <a:rPr lang="en-US" sz="900" b="0" i="0" u="none" strike="noStrike">
                          <a:solidFill>
                            <a:srgbClr val="000000"/>
                          </a:solidFill>
                          <a:effectLst/>
                          <a:latin typeface="Calibri"/>
                        </a:rPr>
                        <a:t>12</a:t>
                      </a:r>
                    </a:p>
                  </a:txBody>
                  <a:tcPr marL="9525" marR="9525" marT="9525" marB="0" anchor="b">
                    <a:noFill/>
                  </a:tcPr>
                </a:tc>
                <a:tc>
                  <a:txBody>
                    <a:bodyPr/>
                    <a:lstStyle/>
                    <a:p>
                      <a:pPr algn="ctr" fontAlgn="b"/>
                      <a:r>
                        <a:rPr lang="en-US" sz="900" b="0" i="0" u="none" strike="noStrike">
                          <a:solidFill>
                            <a:srgbClr val="000000"/>
                          </a:solidFill>
                          <a:effectLst/>
                          <a:latin typeface="Calibri"/>
                        </a:rPr>
                        <a:t>13</a:t>
                      </a:r>
                    </a:p>
                  </a:txBody>
                  <a:tcPr marL="9525" marR="9525" marT="9525" marB="0" anchor="b">
                    <a:noFill/>
                  </a:tcPr>
                </a:tc>
                <a:tc>
                  <a:txBody>
                    <a:bodyPr/>
                    <a:lstStyle/>
                    <a:p>
                      <a:pPr algn="ctr" fontAlgn="b"/>
                      <a:r>
                        <a:rPr lang="en-US" sz="900" b="0" i="0" u="none" strike="noStrike">
                          <a:solidFill>
                            <a:srgbClr val="000000"/>
                          </a:solidFill>
                          <a:effectLst/>
                          <a:latin typeface="Calibri"/>
                        </a:rPr>
                        <a:t>14</a:t>
                      </a:r>
                    </a:p>
                  </a:txBody>
                  <a:tcPr marL="9525" marR="9525" marT="9525" marB="0" anchor="b">
                    <a:noFill/>
                  </a:tcPr>
                </a:tc>
                <a:tc>
                  <a:txBody>
                    <a:bodyPr/>
                    <a:lstStyle/>
                    <a:p>
                      <a:pPr algn="ctr" fontAlgn="b"/>
                      <a:r>
                        <a:rPr lang="en-US" sz="900" b="0" i="0" u="none" strike="noStrike" dirty="0">
                          <a:solidFill>
                            <a:srgbClr val="000000"/>
                          </a:solidFill>
                          <a:effectLst/>
                          <a:latin typeface="Calibri"/>
                        </a:rPr>
                        <a:t>15</a:t>
                      </a:r>
                    </a:p>
                  </a:txBody>
                  <a:tcPr marL="9525" marR="9525" marT="9525" marB="0" anchor="b">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16</a:t>
                      </a:r>
                    </a:p>
                  </a:txBody>
                  <a:tcPr marL="9525" marR="9525" marT="9525" marB="0" anchor="b">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17</a:t>
                      </a:r>
                    </a:p>
                  </a:txBody>
                  <a:tcPr marL="9525" marR="9525" marT="9525" marB="0" anchor="b">
                    <a:noFill/>
                  </a:tcPr>
                </a:tc>
                <a:tc>
                  <a:txBody>
                    <a:bodyPr/>
                    <a:lstStyle/>
                    <a:p>
                      <a:pPr algn="ctr" fontAlgn="b"/>
                      <a:r>
                        <a:rPr lang="en-US" sz="900" b="0" i="0" u="none" strike="noStrike">
                          <a:solidFill>
                            <a:srgbClr val="000000"/>
                          </a:solidFill>
                          <a:effectLst/>
                          <a:latin typeface="Calibri"/>
                        </a:rPr>
                        <a:t>18</a:t>
                      </a:r>
                    </a:p>
                  </a:txBody>
                  <a:tcPr marL="9525" marR="9525" marT="9525" marB="0" anchor="b">
                    <a:noFill/>
                  </a:tcPr>
                </a:tc>
                <a:tc>
                  <a:txBody>
                    <a:bodyPr/>
                    <a:lstStyle/>
                    <a:p>
                      <a:pPr algn="ctr" fontAlgn="b"/>
                      <a:r>
                        <a:rPr lang="en-US" sz="900" b="0" i="0" u="none" strike="noStrike">
                          <a:solidFill>
                            <a:srgbClr val="000000"/>
                          </a:solidFill>
                          <a:effectLst/>
                          <a:latin typeface="Calibri"/>
                        </a:rPr>
                        <a:t>19</a:t>
                      </a:r>
                    </a:p>
                  </a:txBody>
                  <a:tcPr marL="9525" marR="9525" marT="9525" marB="0" anchor="b">
                    <a:noFill/>
                  </a:tcPr>
                </a:tc>
                <a:tc>
                  <a:txBody>
                    <a:bodyPr/>
                    <a:lstStyle/>
                    <a:p>
                      <a:pPr algn="ctr" fontAlgn="b"/>
                      <a:r>
                        <a:rPr lang="en-US" sz="900" b="0" i="0" u="none" strike="noStrike">
                          <a:solidFill>
                            <a:srgbClr val="000000"/>
                          </a:solidFill>
                          <a:effectLst/>
                          <a:latin typeface="Calibri"/>
                        </a:rPr>
                        <a:t>20</a:t>
                      </a:r>
                    </a:p>
                  </a:txBody>
                  <a:tcPr marL="9525" marR="9525" marT="9525" marB="0" anchor="b">
                    <a:noFill/>
                  </a:tcPr>
                </a:tc>
                <a:tc>
                  <a:txBody>
                    <a:bodyPr/>
                    <a:lstStyle/>
                    <a:p>
                      <a:pPr algn="ctr" fontAlgn="b"/>
                      <a:r>
                        <a:rPr lang="en-US" sz="900" b="0" i="0" u="none" strike="noStrike">
                          <a:solidFill>
                            <a:srgbClr val="000000"/>
                          </a:solidFill>
                          <a:effectLst/>
                          <a:latin typeface="Calibri"/>
                        </a:rPr>
                        <a:t>21</a:t>
                      </a:r>
                    </a:p>
                  </a:txBody>
                  <a:tcPr marL="9525" marR="9525" marT="9525" marB="0" anchor="b">
                    <a:noFill/>
                  </a:tcPr>
                </a:tc>
                <a:tc>
                  <a:txBody>
                    <a:bodyPr/>
                    <a:lstStyle/>
                    <a:p>
                      <a:pPr algn="ctr" fontAlgn="b"/>
                      <a:r>
                        <a:rPr lang="en-US" sz="900" b="0" i="0" u="none" strike="noStrike" dirty="0">
                          <a:solidFill>
                            <a:srgbClr val="000000"/>
                          </a:solidFill>
                          <a:effectLst/>
                          <a:latin typeface="Calibri"/>
                        </a:rPr>
                        <a:t>22</a:t>
                      </a:r>
                    </a:p>
                  </a:txBody>
                  <a:tcPr marL="9525" marR="9525" marT="9525" marB="0" anchor="b">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23</a:t>
                      </a:r>
                    </a:p>
                  </a:txBody>
                  <a:tcPr marL="9525" marR="9525" marT="9525" marB="0" anchor="b">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24</a:t>
                      </a:r>
                    </a:p>
                  </a:txBody>
                  <a:tcPr marL="9525" marR="9525" marT="9525" marB="0" anchor="b">
                    <a:noFill/>
                  </a:tcPr>
                </a:tc>
                <a:tc>
                  <a:txBody>
                    <a:bodyPr/>
                    <a:lstStyle/>
                    <a:p>
                      <a:pPr algn="ctr" fontAlgn="b"/>
                      <a:r>
                        <a:rPr lang="en-US" sz="900" b="0" i="0" u="none" strike="noStrike">
                          <a:solidFill>
                            <a:srgbClr val="000000"/>
                          </a:solidFill>
                          <a:effectLst/>
                          <a:latin typeface="Calibri"/>
                        </a:rPr>
                        <a:t>25</a:t>
                      </a:r>
                    </a:p>
                  </a:txBody>
                  <a:tcPr marL="9525" marR="9525" marT="9525" marB="0" anchor="b">
                    <a:noFill/>
                  </a:tcPr>
                </a:tc>
                <a:tc>
                  <a:txBody>
                    <a:bodyPr/>
                    <a:lstStyle/>
                    <a:p>
                      <a:pPr algn="ctr" fontAlgn="b"/>
                      <a:r>
                        <a:rPr lang="en-US" sz="900" b="0" i="0" u="none" strike="noStrike">
                          <a:solidFill>
                            <a:srgbClr val="000000"/>
                          </a:solidFill>
                          <a:effectLst/>
                          <a:latin typeface="Calibri"/>
                        </a:rPr>
                        <a:t>26</a:t>
                      </a:r>
                    </a:p>
                  </a:txBody>
                  <a:tcPr marL="9525" marR="9525" marT="9525" marB="0" anchor="b">
                    <a:noFill/>
                  </a:tcPr>
                </a:tc>
                <a:tc>
                  <a:txBody>
                    <a:bodyPr/>
                    <a:lstStyle/>
                    <a:p>
                      <a:pPr algn="ctr" fontAlgn="b"/>
                      <a:r>
                        <a:rPr lang="en-US" sz="900" b="0" i="0" u="none" strike="noStrike">
                          <a:solidFill>
                            <a:srgbClr val="000000"/>
                          </a:solidFill>
                          <a:effectLst/>
                          <a:latin typeface="Calibri"/>
                        </a:rPr>
                        <a:t>27</a:t>
                      </a:r>
                    </a:p>
                  </a:txBody>
                  <a:tcPr marL="9525" marR="9525" marT="9525" marB="0" anchor="b">
                    <a:noFill/>
                  </a:tcPr>
                </a:tc>
                <a:tc>
                  <a:txBody>
                    <a:bodyPr/>
                    <a:lstStyle/>
                    <a:p>
                      <a:pPr algn="ctr" fontAlgn="b"/>
                      <a:r>
                        <a:rPr lang="en-US" sz="900" b="0" i="0" u="none" strike="noStrike">
                          <a:solidFill>
                            <a:srgbClr val="000000"/>
                          </a:solidFill>
                          <a:effectLst/>
                          <a:latin typeface="Calibri"/>
                        </a:rPr>
                        <a:t>28</a:t>
                      </a:r>
                    </a:p>
                  </a:txBody>
                  <a:tcPr marL="9525" marR="9525" marT="9525" marB="0" anchor="b">
                    <a:noFill/>
                  </a:tcPr>
                </a:tc>
                <a:tc>
                  <a:txBody>
                    <a:bodyPr/>
                    <a:lstStyle/>
                    <a:p>
                      <a:pPr algn="ctr" fontAlgn="b"/>
                      <a:r>
                        <a:rPr lang="en-US" sz="900" b="0" i="0" u="none" strike="noStrike" dirty="0">
                          <a:solidFill>
                            <a:srgbClr val="000000"/>
                          </a:solidFill>
                          <a:effectLst/>
                          <a:latin typeface="Calibri"/>
                        </a:rPr>
                        <a:t>29</a:t>
                      </a:r>
                    </a:p>
                  </a:txBody>
                  <a:tcPr marL="9525" marR="9525" marT="9525" marB="0" anchor="b">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30</a:t>
                      </a:r>
                    </a:p>
                  </a:txBody>
                  <a:tcPr marL="9525" marR="9525" marT="9525" marB="0" anchor="b">
                    <a:solidFill>
                      <a:schemeClr val="tx2">
                        <a:lumMod val="10000"/>
                        <a:lumOff val="90000"/>
                      </a:schemeClr>
                    </a:solidFill>
                  </a:tcPr>
                </a:tc>
              </a:tr>
            </a:tbl>
          </a:graphicData>
        </a:graphic>
      </p:graphicFrame>
    </p:spTree>
    <p:extLst>
      <p:ext uri="{BB962C8B-B14F-4D97-AF65-F5344CB8AC3E}">
        <p14:creationId xmlns:p14="http://schemas.microsoft.com/office/powerpoint/2010/main" val="12785128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p:cNvSpPr>
            <a:spLocks noGrp="1"/>
          </p:cNvSpPr>
          <p:nvPr>
            <p:ph type="subTitle" idx="1"/>
          </p:nvPr>
        </p:nvSpPr>
        <p:spPr/>
        <p:txBody>
          <a:bodyPr/>
          <a:lstStyle/>
          <a:p>
            <a:r>
              <a:rPr lang="fr-FR" dirty="0" smtClean="0"/>
              <a:t>2/2</a:t>
            </a:r>
            <a:endParaRPr lang="fr-FR" dirty="0"/>
          </a:p>
        </p:txBody>
      </p:sp>
      <p:sp>
        <p:nvSpPr>
          <p:cNvPr id="3" name="Titre 2"/>
          <p:cNvSpPr>
            <a:spLocks noGrp="1"/>
          </p:cNvSpPr>
          <p:nvPr>
            <p:ph type="title"/>
          </p:nvPr>
        </p:nvSpPr>
        <p:spPr/>
        <p:txBody>
          <a:bodyPr/>
          <a:lstStyle/>
          <a:p>
            <a:r>
              <a:rPr lang="en-US" dirty="0"/>
              <a:t>Horizontal Banners For Each Month</a:t>
            </a:r>
          </a:p>
        </p:txBody>
      </p:sp>
      <p:graphicFrame>
        <p:nvGraphicFramePr>
          <p:cNvPr id="4" name="Tableau 3"/>
          <p:cNvGraphicFramePr>
            <a:graphicFrameLocks noGrp="1"/>
          </p:cNvGraphicFramePr>
          <p:nvPr>
            <p:extLst>
              <p:ext uri="{D42A27DB-BD31-4B8C-83A1-F6EECF244321}">
                <p14:modId xmlns:p14="http://schemas.microsoft.com/office/powerpoint/2010/main" val="578986539"/>
              </p:ext>
            </p:extLst>
          </p:nvPr>
        </p:nvGraphicFramePr>
        <p:xfrm>
          <a:off x="431540" y="1124744"/>
          <a:ext cx="8229606" cy="663412"/>
        </p:xfrm>
        <a:graphic>
          <a:graphicData uri="http://schemas.openxmlformats.org/drawingml/2006/table">
            <a:tbl>
              <a:tblPr>
                <a:tableStyleId>{5C22544A-7EE6-4342-B048-85BDC9FD1C3A}</a:tableStyleId>
              </a:tblPr>
              <a:tblGrid>
                <a:gridCol w="350196"/>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tblGrid>
              <a:tr h="335104">
                <a:tc gridSpan="31">
                  <a:txBody>
                    <a:bodyPr/>
                    <a:lstStyle/>
                    <a:p>
                      <a:pPr algn="l" fontAlgn="b"/>
                      <a:r>
                        <a:rPr lang="en-US" sz="1200" b="1" i="0" u="none" strike="noStrike" dirty="0" smtClean="0">
                          <a:solidFill>
                            <a:srgbClr val="000000"/>
                          </a:solidFill>
                          <a:effectLst/>
                          <a:latin typeface="Calibri"/>
                        </a:rPr>
                        <a:t>JULY </a:t>
                      </a:r>
                      <a:r>
                        <a:rPr lang="en-US" sz="1200" b="1" i="0" u="none" strike="noStrike" baseline="0" dirty="0" smtClean="0">
                          <a:solidFill>
                            <a:srgbClr val="000000"/>
                          </a:solidFill>
                          <a:effectLst/>
                          <a:latin typeface="Calibri"/>
                        </a:rPr>
                        <a:t>2013</a:t>
                      </a:r>
                      <a:endParaRPr lang="en-US" sz="1200" b="1" i="0" u="none" strike="noStrike" dirty="0">
                        <a:solidFill>
                          <a:srgbClr val="000000"/>
                        </a:solidFill>
                        <a:effectLst/>
                        <a:latin typeface="Calibri"/>
                      </a:endParaRPr>
                    </a:p>
                  </a:txBody>
                  <a:tcPr marL="8208" marR="8208" marT="8208" marB="0" anchor="ctr">
                    <a:lnB w="3175" cap="flat" cmpd="sng" algn="ctr">
                      <a:solidFill>
                        <a:schemeClr val="bg1">
                          <a:lumMod val="75000"/>
                        </a:schemeClr>
                      </a:solidFill>
                      <a:prstDash val="solid"/>
                      <a:round/>
                      <a:headEnd type="none" w="med" len="med"/>
                      <a:tailEnd type="none" w="med" len="med"/>
                    </a:lnB>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r>
              <a:tr h="164154">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r>
              <a:tr h="164154">
                <a:tc>
                  <a:txBody>
                    <a:bodyPr/>
                    <a:lstStyle/>
                    <a:p>
                      <a:pPr algn="ctr" fontAlgn="b"/>
                      <a:r>
                        <a:rPr lang="en-US" sz="900" b="0" i="0" u="none" strike="noStrike">
                          <a:solidFill>
                            <a:srgbClr val="000000"/>
                          </a:solidFill>
                          <a:effectLst/>
                          <a:latin typeface="Calibri"/>
                        </a:rPr>
                        <a:t>01</a:t>
                      </a:r>
                    </a:p>
                  </a:txBody>
                  <a:tcPr marL="9525" marR="9525" marT="9525" marB="0" anchor="ctr">
                    <a:noFill/>
                  </a:tcPr>
                </a:tc>
                <a:tc>
                  <a:txBody>
                    <a:bodyPr/>
                    <a:lstStyle/>
                    <a:p>
                      <a:pPr algn="ctr" fontAlgn="b"/>
                      <a:r>
                        <a:rPr lang="en-US" sz="900" b="0" i="0" u="none" strike="noStrike">
                          <a:solidFill>
                            <a:srgbClr val="000000"/>
                          </a:solidFill>
                          <a:effectLst/>
                          <a:latin typeface="Calibri"/>
                        </a:rPr>
                        <a:t>02</a:t>
                      </a:r>
                    </a:p>
                  </a:txBody>
                  <a:tcPr marL="9525" marR="9525" marT="9525" marB="0" anchor="ctr">
                    <a:noFill/>
                  </a:tcPr>
                </a:tc>
                <a:tc>
                  <a:txBody>
                    <a:bodyPr/>
                    <a:lstStyle/>
                    <a:p>
                      <a:pPr algn="ctr" fontAlgn="b"/>
                      <a:r>
                        <a:rPr lang="en-US" sz="900" b="0" i="0" u="none" strike="noStrike">
                          <a:solidFill>
                            <a:srgbClr val="000000"/>
                          </a:solidFill>
                          <a:effectLst/>
                          <a:latin typeface="Calibri"/>
                        </a:rPr>
                        <a:t>03</a:t>
                      </a:r>
                    </a:p>
                  </a:txBody>
                  <a:tcPr marL="9525" marR="9525" marT="9525" marB="0" anchor="ctr">
                    <a:noFill/>
                  </a:tcPr>
                </a:tc>
                <a:tc>
                  <a:txBody>
                    <a:bodyPr/>
                    <a:lstStyle/>
                    <a:p>
                      <a:pPr algn="ctr" fontAlgn="b"/>
                      <a:r>
                        <a:rPr lang="en-US" sz="900" b="0" i="0" u="none" strike="noStrike">
                          <a:solidFill>
                            <a:srgbClr val="000000"/>
                          </a:solidFill>
                          <a:effectLst/>
                          <a:latin typeface="Calibri"/>
                        </a:rPr>
                        <a:t>04</a:t>
                      </a:r>
                    </a:p>
                  </a:txBody>
                  <a:tcPr marL="9525" marR="9525" marT="9525" marB="0" anchor="ctr">
                    <a:noFill/>
                  </a:tcPr>
                </a:tc>
                <a:tc>
                  <a:txBody>
                    <a:bodyPr/>
                    <a:lstStyle/>
                    <a:p>
                      <a:pPr algn="ctr" fontAlgn="b"/>
                      <a:r>
                        <a:rPr lang="en-US" sz="900" b="0" i="0" u="none" strike="noStrike">
                          <a:solidFill>
                            <a:srgbClr val="000000"/>
                          </a:solidFill>
                          <a:effectLst/>
                          <a:latin typeface="Calibri"/>
                        </a:rPr>
                        <a:t>05</a:t>
                      </a:r>
                    </a:p>
                  </a:txBody>
                  <a:tcPr marL="9525" marR="9525" marT="9525" marB="0" anchor="ctr">
                    <a:noFill/>
                  </a:tcPr>
                </a:tc>
                <a:tc>
                  <a:txBody>
                    <a:bodyPr/>
                    <a:lstStyle/>
                    <a:p>
                      <a:pPr algn="ctr" fontAlgn="b"/>
                      <a:r>
                        <a:rPr lang="en-US" sz="900" b="0" i="0" u="none" strike="noStrike">
                          <a:solidFill>
                            <a:srgbClr val="000000"/>
                          </a:solidFill>
                          <a:effectLst/>
                          <a:latin typeface="Calibri"/>
                        </a:rPr>
                        <a:t>06</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07</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08</a:t>
                      </a:r>
                    </a:p>
                  </a:txBody>
                  <a:tcPr marL="9525" marR="9525" marT="9525" marB="0" anchor="ctr">
                    <a:noFill/>
                  </a:tcPr>
                </a:tc>
                <a:tc>
                  <a:txBody>
                    <a:bodyPr/>
                    <a:lstStyle/>
                    <a:p>
                      <a:pPr algn="ctr" fontAlgn="b"/>
                      <a:r>
                        <a:rPr lang="en-US" sz="900" b="0" i="0" u="none" strike="noStrike">
                          <a:solidFill>
                            <a:srgbClr val="000000"/>
                          </a:solidFill>
                          <a:effectLst/>
                          <a:latin typeface="Calibri"/>
                        </a:rPr>
                        <a:t>09</a:t>
                      </a:r>
                    </a:p>
                  </a:txBody>
                  <a:tcPr marL="9525" marR="9525" marT="9525" marB="0" anchor="ctr">
                    <a:noFill/>
                  </a:tcPr>
                </a:tc>
                <a:tc>
                  <a:txBody>
                    <a:bodyPr/>
                    <a:lstStyle/>
                    <a:p>
                      <a:pPr algn="ctr" fontAlgn="b"/>
                      <a:r>
                        <a:rPr lang="en-US" sz="900" b="0" i="0" u="none" strike="noStrike">
                          <a:solidFill>
                            <a:srgbClr val="000000"/>
                          </a:solidFill>
                          <a:effectLst/>
                          <a:latin typeface="Calibri"/>
                        </a:rPr>
                        <a:t>10</a:t>
                      </a:r>
                    </a:p>
                  </a:txBody>
                  <a:tcPr marL="9525" marR="9525" marT="9525" marB="0" anchor="ctr">
                    <a:noFill/>
                  </a:tcPr>
                </a:tc>
                <a:tc>
                  <a:txBody>
                    <a:bodyPr/>
                    <a:lstStyle/>
                    <a:p>
                      <a:pPr algn="ctr" fontAlgn="b"/>
                      <a:r>
                        <a:rPr lang="en-US" sz="900" b="0" i="0" u="none" strike="noStrike">
                          <a:solidFill>
                            <a:srgbClr val="000000"/>
                          </a:solidFill>
                          <a:effectLst/>
                          <a:latin typeface="Calibri"/>
                        </a:rPr>
                        <a:t>11</a:t>
                      </a:r>
                    </a:p>
                  </a:txBody>
                  <a:tcPr marL="9525" marR="9525" marT="9525" marB="0" anchor="ctr">
                    <a:noFill/>
                  </a:tcPr>
                </a:tc>
                <a:tc>
                  <a:txBody>
                    <a:bodyPr/>
                    <a:lstStyle/>
                    <a:p>
                      <a:pPr algn="ctr" fontAlgn="b"/>
                      <a:r>
                        <a:rPr lang="en-US" sz="900" b="0" i="0" u="none" strike="noStrike">
                          <a:solidFill>
                            <a:srgbClr val="000000"/>
                          </a:solidFill>
                          <a:effectLst/>
                          <a:latin typeface="Calibri"/>
                        </a:rPr>
                        <a:t>12</a:t>
                      </a:r>
                    </a:p>
                  </a:txBody>
                  <a:tcPr marL="9525" marR="9525" marT="9525" marB="0" anchor="ctr">
                    <a:noFill/>
                  </a:tcPr>
                </a:tc>
                <a:tc>
                  <a:txBody>
                    <a:bodyPr/>
                    <a:lstStyle/>
                    <a:p>
                      <a:pPr algn="ctr" fontAlgn="b"/>
                      <a:r>
                        <a:rPr lang="en-US" sz="900" b="0" i="0" u="none" strike="noStrike" dirty="0">
                          <a:solidFill>
                            <a:srgbClr val="000000"/>
                          </a:solidFill>
                          <a:effectLst/>
                          <a:latin typeface="Calibri"/>
                        </a:rPr>
                        <a:t>13</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14</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15</a:t>
                      </a:r>
                    </a:p>
                  </a:txBody>
                  <a:tcPr marL="9525" marR="9525" marT="9525" marB="0" anchor="ctr">
                    <a:noFill/>
                  </a:tcPr>
                </a:tc>
                <a:tc>
                  <a:txBody>
                    <a:bodyPr/>
                    <a:lstStyle/>
                    <a:p>
                      <a:pPr algn="ctr" fontAlgn="b"/>
                      <a:r>
                        <a:rPr lang="en-US" sz="900" b="0" i="0" u="none" strike="noStrike">
                          <a:solidFill>
                            <a:srgbClr val="000000"/>
                          </a:solidFill>
                          <a:effectLst/>
                          <a:latin typeface="Calibri"/>
                        </a:rPr>
                        <a:t>16</a:t>
                      </a:r>
                    </a:p>
                  </a:txBody>
                  <a:tcPr marL="9525" marR="9525" marT="9525" marB="0" anchor="ctr">
                    <a:noFill/>
                  </a:tcPr>
                </a:tc>
                <a:tc>
                  <a:txBody>
                    <a:bodyPr/>
                    <a:lstStyle/>
                    <a:p>
                      <a:pPr algn="ctr" fontAlgn="b"/>
                      <a:r>
                        <a:rPr lang="en-US" sz="900" b="0" i="0" u="none" strike="noStrike">
                          <a:solidFill>
                            <a:srgbClr val="000000"/>
                          </a:solidFill>
                          <a:effectLst/>
                          <a:latin typeface="Calibri"/>
                        </a:rPr>
                        <a:t>17</a:t>
                      </a:r>
                    </a:p>
                  </a:txBody>
                  <a:tcPr marL="9525" marR="9525" marT="9525" marB="0" anchor="ctr">
                    <a:noFill/>
                  </a:tcPr>
                </a:tc>
                <a:tc>
                  <a:txBody>
                    <a:bodyPr/>
                    <a:lstStyle/>
                    <a:p>
                      <a:pPr algn="ctr" fontAlgn="b"/>
                      <a:r>
                        <a:rPr lang="en-US" sz="900" b="0" i="0" u="none" strike="noStrike">
                          <a:solidFill>
                            <a:srgbClr val="000000"/>
                          </a:solidFill>
                          <a:effectLst/>
                          <a:latin typeface="Calibri"/>
                        </a:rPr>
                        <a:t>18</a:t>
                      </a:r>
                    </a:p>
                  </a:txBody>
                  <a:tcPr marL="9525" marR="9525" marT="9525" marB="0" anchor="ctr">
                    <a:noFill/>
                  </a:tcPr>
                </a:tc>
                <a:tc>
                  <a:txBody>
                    <a:bodyPr/>
                    <a:lstStyle/>
                    <a:p>
                      <a:pPr algn="ctr" fontAlgn="b"/>
                      <a:r>
                        <a:rPr lang="en-US" sz="900" b="0" i="0" u="none" strike="noStrike">
                          <a:solidFill>
                            <a:srgbClr val="000000"/>
                          </a:solidFill>
                          <a:effectLst/>
                          <a:latin typeface="Calibri"/>
                        </a:rPr>
                        <a:t>19</a:t>
                      </a:r>
                    </a:p>
                  </a:txBody>
                  <a:tcPr marL="9525" marR="9525" marT="9525" marB="0" anchor="ctr">
                    <a:noFill/>
                  </a:tcPr>
                </a:tc>
                <a:tc>
                  <a:txBody>
                    <a:bodyPr/>
                    <a:lstStyle/>
                    <a:p>
                      <a:pPr algn="ctr" fontAlgn="b"/>
                      <a:r>
                        <a:rPr lang="en-US" sz="900" b="0" i="0" u="none" strike="noStrike" dirty="0">
                          <a:solidFill>
                            <a:srgbClr val="000000"/>
                          </a:solidFill>
                          <a:effectLst/>
                          <a:latin typeface="Calibri"/>
                        </a:rPr>
                        <a:t>20</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21</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22</a:t>
                      </a:r>
                    </a:p>
                  </a:txBody>
                  <a:tcPr marL="9525" marR="9525" marT="9525" marB="0" anchor="ctr">
                    <a:noFill/>
                  </a:tcPr>
                </a:tc>
                <a:tc>
                  <a:txBody>
                    <a:bodyPr/>
                    <a:lstStyle/>
                    <a:p>
                      <a:pPr algn="ctr" fontAlgn="b"/>
                      <a:r>
                        <a:rPr lang="en-US" sz="900" b="0" i="0" u="none" strike="noStrike">
                          <a:solidFill>
                            <a:srgbClr val="000000"/>
                          </a:solidFill>
                          <a:effectLst/>
                          <a:latin typeface="Calibri"/>
                        </a:rPr>
                        <a:t>23</a:t>
                      </a:r>
                    </a:p>
                  </a:txBody>
                  <a:tcPr marL="9525" marR="9525" marT="9525" marB="0" anchor="ctr">
                    <a:noFill/>
                  </a:tcPr>
                </a:tc>
                <a:tc>
                  <a:txBody>
                    <a:bodyPr/>
                    <a:lstStyle/>
                    <a:p>
                      <a:pPr algn="ctr" fontAlgn="b"/>
                      <a:r>
                        <a:rPr lang="en-US" sz="900" b="0" i="0" u="none" strike="noStrike">
                          <a:solidFill>
                            <a:srgbClr val="000000"/>
                          </a:solidFill>
                          <a:effectLst/>
                          <a:latin typeface="Calibri"/>
                        </a:rPr>
                        <a:t>24</a:t>
                      </a:r>
                    </a:p>
                  </a:txBody>
                  <a:tcPr marL="9525" marR="9525" marT="9525" marB="0" anchor="ctr">
                    <a:noFill/>
                  </a:tcPr>
                </a:tc>
                <a:tc>
                  <a:txBody>
                    <a:bodyPr/>
                    <a:lstStyle/>
                    <a:p>
                      <a:pPr algn="ctr" fontAlgn="b"/>
                      <a:r>
                        <a:rPr lang="en-US" sz="900" b="0" i="0" u="none" strike="noStrike">
                          <a:solidFill>
                            <a:srgbClr val="000000"/>
                          </a:solidFill>
                          <a:effectLst/>
                          <a:latin typeface="Calibri"/>
                        </a:rPr>
                        <a:t>25</a:t>
                      </a:r>
                    </a:p>
                  </a:txBody>
                  <a:tcPr marL="9525" marR="9525" marT="9525" marB="0" anchor="ctr">
                    <a:noFill/>
                  </a:tcPr>
                </a:tc>
                <a:tc>
                  <a:txBody>
                    <a:bodyPr/>
                    <a:lstStyle/>
                    <a:p>
                      <a:pPr algn="ctr" fontAlgn="b"/>
                      <a:r>
                        <a:rPr lang="en-US" sz="900" b="0" i="0" u="none" strike="noStrike">
                          <a:solidFill>
                            <a:srgbClr val="000000"/>
                          </a:solidFill>
                          <a:effectLst/>
                          <a:latin typeface="Calibri"/>
                        </a:rPr>
                        <a:t>26</a:t>
                      </a:r>
                    </a:p>
                  </a:txBody>
                  <a:tcPr marL="9525" marR="9525" marT="9525" marB="0" anchor="ctr">
                    <a:noFill/>
                  </a:tcPr>
                </a:tc>
                <a:tc>
                  <a:txBody>
                    <a:bodyPr/>
                    <a:lstStyle/>
                    <a:p>
                      <a:pPr algn="ctr" fontAlgn="b"/>
                      <a:r>
                        <a:rPr lang="en-US" sz="900" b="0" i="0" u="none" strike="noStrike" dirty="0">
                          <a:solidFill>
                            <a:srgbClr val="000000"/>
                          </a:solidFill>
                          <a:effectLst/>
                          <a:latin typeface="Calibri"/>
                        </a:rPr>
                        <a:t>27</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28</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29</a:t>
                      </a:r>
                    </a:p>
                  </a:txBody>
                  <a:tcPr marL="9525" marR="9525" marT="9525" marB="0" anchor="ctr">
                    <a:noFill/>
                  </a:tcPr>
                </a:tc>
                <a:tc>
                  <a:txBody>
                    <a:bodyPr/>
                    <a:lstStyle/>
                    <a:p>
                      <a:pPr algn="ctr" fontAlgn="b"/>
                      <a:r>
                        <a:rPr lang="en-US" sz="900" b="0" i="0" u="none" strike="noStrike">
                          <a:solidFill>
                            <a:srgbClr val="000000"/>
                          </a:solidFill>
                          <a:effectLst/>
                          <a:latin typeface="Calibri"/>
                        </a:rPr>
                        <a:t>30</a:t>
                      </a:r>
                    </a:p>
                  </a:txBody>
                  <a:tcPr marL="9525" marR="9525" marT="9525" marB="0" anchor="ctr">
                    <a:noFill/>
                  </a:tcPr>
                </a:tc>
                <a:tc>
                  <a:txBody>
                    <a:bodyPr/>
                    <a:lstStyle/>
                    <a:p>
                      <a:pPr algn="ctr" fontAlgn="b"/>
                      <a:r>
                        <a:rPr lang="en-US" sz="900" b="0" i="0" u="none" strike="noStrike" dirty="0">
                          <a:solidFill>
                            <a:srgbClr val="000000"/>
                          </a:solidFill>
                          <a:effectLst/>
                          <a:latin typeface="Calibri"/>
                        </a:rPr>
                        <a:t>31</a:t>
                      </a:r>
                    </a:p>
                  </a:txBody>
                  <a:tcPr marL="9525" marR="9525" marT="9525" marB="0" anchor="ctr">
                    <a:noFill/>
                  </a:tcPr>
                </a:tc>
              </a:tr>
            </a:tbl>
          </a:graphicData>
        </a:graphic>
      </p:graphicFrame>
      <p:graphicFrame>
        <p:nvGraphicFramePr>
          <p:cNvPr id="10" name="Tableau 9"/>
          <p:cNvGraphicFramePr>
            <a:graphicFrameLocks noGrp="1"/>
          </p:cNvGraphicFramePr>
          <p:nvPr>
            <p:extLst>
              <p:ext uri="{D42A27DB-BD31-4B8C-83A1-F6EECF244321}">
                <p14:modId xmlns:p14="http://schemas.microsoft.com/office/powerpoint/2010/main" val="3044611625"/>
              </p:ext>
            </p:extLst>
          </p:nvPr>
        </p:nvGraphicFramePr>
        <p:xfrm>
          <a:off x="431540" y="2017643"/>
          <a:ext cx="8229606" cy="663412"/>
        </p:xfrm>
        <a:graphic>
          <a:graphicData uri="http://schemas.openxmlformats.org/drawingml/2006/table">
            <a:tbl>
              <a:tblPr>
                <a:tableStyleId>{5C22544A-7EE6-4342-B048-85BDC9FD1C3A}</a:tableStyleId>
              </a:tblPr>
              <a:tblGrid>
                <a:gridCol w="350196"/>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tblGrid>
              <a:tr h="335104">
                <a:tc gridSpan="31">
                  <a:txBody>
                    <a:bodyPr/>
                    <a:lstStyle/>
                    <a:p>
                      <a:pPr algn="l" fontAlgn="b"/>
                      <a:r>
                        <a:rPr lang="en-US" sz="1200" b="1" i="0" u="none" strike="noStrike" dirty="0" smtClean="0">
                          <a:solidFill>
                            <a:srgbClr val="000000"/>
                          </a:solidFill>
                          <a:effectLst/>
                          <a:latin typeface="Calibri"/>
                        </a:rPr>
                        <a:t>AUGUST </a:t>
                      </a:r>
                      <a:r>
                        <a:rPr lang="en-US" sz="1200" b="1" i="0" u="none" strike="noStrike" baseline="0" dirty="0" smtClean="0">
                          <a:solidFill>
                            <a:srgbClr val="000000"/>
                          </a:solidFill>
                          <a:effectLst/>
                          <a:latin typeface="Calibri"/>
                        </a:rPr>
                        <a:t>2013</a:t>
                      </a:r>
                      <a:endParaRPr lang="en-US" sz="1200" b="1" i="0" u="none" strike="noStrike" dirty="0">
                        <a:solidFill>
                          <a:srgbClr val="000000"/>
                        </a:solidFill>
                        <a:effectLst/>
                        <a:latin typeface="Calibri"/>
                      </a:endParaRPr>
                    </a:p>
                  </a:txBody>
                  <a:tcPr marL="8208" marR="8208" marT="8208" marB="0" anchor="ctr">
                    <a:lnB w="3175" cap="flat" cmpd="sng" algn="ctr">
                      <a:solidFill>
                        <a:schemeClr val="bg1">
                          <a:lumMod val="75000"/>
                        </a:schemeClr>
                      </a:solidFill>
                      <a:prstDash val="solid"/>
                      <a:round/>
                      <a:headEnd type="none" w="med" len="med"/>
                      <a:tailEnd type="none" w="med" len="med"/>
                    </a:lnB>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r>
              <a:tr h="164154">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r>
              <a:tr h="164154">
                <a:tc>
                  <a:txBody>
                    <a:bodyPr/>
                    <a:lstStyle/>
                    <a:p>
                      <a:pPr algn="ctr" fontAlgn="b"/>
                      <a:r>
                        <a:rPr lang="en-US" sz="900" b="0" i="0" u="none" strike="noStrike">
                          <a:solidFill>
                            <a:srgbClr val="000000"/>
                          </a:solidFill>
                          <a:effectLst/>
                          <a:latin typeface="Calibri"/>
                        </a:rPr>
                        <a:t>01</a:t>
                      </a:r>
                    </a:p>
                  </a:txBody>
                  <a:tcPr marL="9525" marR="9525" marT="9525" marB="0" anchor="ctr">
                    <a:noFill/>
                  </a:tcPr>
                </a:tc>
                <a:tc>
                  <a:txBody>
                    <a:bodyPr/>
                    <a:lstStyle/>
                    <a:p>
                      <a:pPr algn="ctr" fontAlgn="b"/>
                      <a:r>
                        <a:rPr lang="en-US" sz="900" b="0" i="0" u="none" strike="noStrike">
                          <a:solidFill>
                            <a:srgbClr val="000000"/>
                          </a:solidFill>
                          <a:effectLst/>
                          <a:latin typeface="Calibri"/>
                        </a:rPr>
                        <a:t>02</a:t>
                      </a:r>
                    </a:p>
                  </a:txBody>
                  <a:tcPr marL="9525" marR="9525" marT="9525" marB="0" anchor="ctr">
                    <a:noFill/>
                  </a:tcPr>
                </a:tc>
                <a:tc>
                  <a:txBody>
                    <a:bodyPr/>
                    <a:lstStyle/>
                    <a:p>
                      <a:pPr algn="ctr" fontAlgn="b"/>
                      <a:r>
                        <a:rPr lang="en-US" sz="900" b="0" i="0" u="none" strike="noStrike">
                          <a:solidFill>
                            <a:srgbClr val="000000"/>
                          </a:solidFill>
                          <a:effectLst/>
                          <a:latin typeface="Calibri"/>
                        </a:rPr>
                        <a:t>03</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04</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05</a:t>
                      </a:r>
                    </a:p>
                  </a:txBody>
                  <a:tcPr marL="9525" marR="9525" marT="9525" marB="0" anchor="ctr">
                    <a:noFill/>
                  </a:tcPr>
                </a:tc>
                <a:tc>
                  <a:txBody>
                    <a:bodyPr/>
                    <a:lstStyle/>
                    <a:p>
                      <a:pPr algn="ctr" fontAlgn="b"/>
                      <a:r>
                        <a:rPr lang="en-US" sz="900" b="0" i="0" u="none" strike="noStrike">
                          <a:solidFill>
                            <a:srgbClr val="000000"/>
                          </a:solidFill>
                          <a:effectLst/>
                          <a:latin typeface="Calibri"/>
                        </a:rPr>
                        <a:t>06</a:t>
                      </a:r>
                    </a:p>
                  </a:txBody>
                  <a:tcPr marL="9525" marR="9525" marT="9525" marB="0" anchor="ctr">
                    <a:noFill/>
                  </a:tcPr>
                </a:tc>
                <a:tc>
                  <a:txBody>
                    <a:bodyPr/>
                    <a:lstStyle/>
                    <a:p>
                      <a:pPr algn="ctr" fontAlgn="b"/>
                      <a:r>
                        <a:rPr lang="en-US" sz="900" b="0" i="0" u="none" strike="noStrike">
                          <a:solidFill>
                            <a:srgbClr val="000000"/>
                          </a:solidFill>
                          <a:effectLst/>
                          <a:latin typeface="Calibri"/>
                        </a:rPr>
                        <a:t>07</a:t>
                      </a:r>
                    </a:p>
                  </a:txBody>
                  <a:tcPr marL="9525" marR="9525" marT="9525" marB="0" anchor="ctr">
                    <a:noFill/>
                  </a:tcPr>
                </a:tc>
                <a:tc>
                  <a:txBody>
                    <a:bodyPr/>
                    <a:lstStyle/>
                    <a:p>
                      <a:pPr algn="ctr" fontAlgn="b"/>
                      <a:r>
                        <a:rPr lang="en-US" sz="900" b="0" i="0" u="none" strike="noStrike">
                          <a:solidFill>
                            <a:srgbClr val="000000"/>
                          </a:solidFill>
                          <a:effectLst/>
                          <a:latin typeface="Calibri"/>
                        </a:rPr>
                        <a:t>08</a:t>
                      </a:r>
                    </a:p>
                  </a:txBody>
                  <a:tcPr marL="9525" marR="9525" marT="9525" marB="0" anchor="ctr">
                    <a:noFill/>
                  </a:tcPr>
                </a:tc>
                <a:tc>
                  <a:txBody>
                    <a:bodyPr/>
                    <a:lstStyle/>
                    <a:p>
                      <a:pPr algn="ctr" fontAlgn="b"/>
                      <a:r>
                        <a:rPr lang="en-US" sz="900" b="0" i="0" u="none" strike="noStrike">
                          <a:solidFill>
                            <a:srgbClr val="000000"/>
                          </a:solidFill>
                          <a:effectLst/>
                          <a:latin typeface="Calibri"/>
                        </a:rPr>
                        <a:t>09</a:t>
                      </a:r>
                    </a:p>
                  </a:txBody>
                  <a:tcPr marL="9525" marR="9525" marT="9525" marB="0" anchor="ctr">
                    <a:noFill/>
                  </a:tcPr>
                </a:tc>
                <a:tc>
                  <a:txBody>
                    <a:bodyPr/>
                    <a:lstStyle/>
                    <a:p>
                      <a:pPr algn="ctr" fontAlgn="b"/>
                      <a:r>
                        <a:rPr lang="en-US" sz="900" b="0" i="0" u="none" strike="noStrike">
                          <a:solidFill>
                            <a:srgbClr val="000000"/>
                          </a:solidFill>
                          <a:effectLst/>
                          <a:latin typeface="Calibri"/>
                        </a:rPr>
                        <a:t>10</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11</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12</a:t>
                      </a:r>
                    </a:p>
                  </a:txBody>
                  <a:tcPr marL="9525" marR="9525" marT="9525" marB="0" anchor="ctr">
                    <a:noFill/>
                  </a:tcPr>
                </a:tc>
                <a:tc>
                  <a:txBody>
                    <a:bodyPr/>
                    <a:lstStyle/>
                    <a:p>
                      <a:pPr algn="ctr" fontAlgn="b"/>
                      <a:r>
                        <a:rPr lang="en-US" sz="900" b="0" i="0" u="none" strike="noStrike">
                          <a:solidFill>
                            <a:srgbClr val="000000"/>
                          </a:solidFill>
                          <a:effectLst/>
                          <a:latin typeface="Calibri"/>
                        </a:rPr>
                        <a:t>13</a:t>
                      </a:r>
                    </a:p>
                  </a:txBody>
                  <a:tcPr marL="9525" marR="9525" marT="9525" marB="0" anchor="ctr">
                    <a:noFill/>
                  </a:tcPr>
                </a:tc>
                <a:tc>
                  <a:txBody>
                    <a:bodyPr/>
                    <a:lstStyle/>
                    <a:p>
                      <a:pPr algn="ctr" fontAlgn="b"/>
                      <a:r>
                        <a:rPr lang="en-US" sz="900" b="0" i="0" u="none" strike="noStrike">
                          <a:solidFill>
                            <a:srgbClr val="000000"/>
                          </a:solidFill>
                          <a:effectLst/>
                          <a:latin typeface="Calibri"/>
                        </a:rPr>
                        <a:t>14</a:t>
                      </a:r>
                    </a:p>
                  </a:txBody>
                  <a:tcPr marL="9525" marR="9525" marT="9525" marB="0" anchor="ctr">
                    <a:noFill/>
                  </a:tcPr>
                </a:tc>
                <a:tc>
                  <a:txBody>
                    <a:bodyPr/>
                    <a:lstStyle/>
                    <a:p>
                      <a:pPr algn="ctr" fontAlgn="b"/>
                      <a:r>
                        <a:rPr lang="en-US" sz="900" b="0" i="0" u="none" strike="noStrike">
                          <a:solidFill>
                            <a:srgbClr val="000000"/>
                          </a:solidFill>
                          <a:effectLst/>
                          <a:latin typeface="Calibri"/>
                        </a:rPr>
                        <a:t>15</a:t>
                      </a:r>
                    </a:p>
                  </a:txBody>
                  <a:tcPr marL="9525" marR="9525" marT="9525" marB="0" anchor="ctr">
                    <a:noFill/>
                  </a:tcPr>
                </a:tc>
                <a:tc>
                  <a:txBody>
                    <a:bodyPr/>
                    <a:lstStyle/>
                    <a:p>
                      <a:pPr algn="ctr" fontAlgn="b"/>
                      <a:r>
                        <a:rPr lang="en-US" sz="900" b="0" i="0" u="none" strike="noStrike">
                          <a:solidFill>
                            <a:srgbClr val="000000"/>
                          </a:solidFill>
                          <a:effectLst/>
                          <a:latin typeface="Calibri"/>
                        </a:rPr>
                        <a:t>16</a:t>
                      </a:r>
                    </a:p>
                  </a:txBody>
                  <a:tcPr marL="9525" marR="9525" marT="9525" marB="0" anchor="ctr">
                    <a:noFill/>
                  </a:tcPr>
                </a:tc>
                <a:tc>
                  <a:txBody>
                    <a:bodyPr/>
                    <a:lstStyle/>
                    <a:p>
                      <a:pPr algn="ctr" fontAlgn="b"/>
                      <a:r>
                        <a:rPr lang="en-US" sz="900" b="0" i="0" u="none" strike="noStrike">
                          <a:solidFill>
                            <a:srgbClr val="000000"/>
                          </a:solidFill>
                          <a:effectLst/>
                          <a:latin typeface="Calibri"/>
                        </a:rPr>
                        <a:t>17</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18</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19</a:t>
                      </a:r>
                    </a:p>
                  </a:txBody>
                  <a:tcPr marL="9525" marR="9525" marT="9525" marB="0" anchor="ctr">
                    <a:noFill/>
                  </a:tcPr>
                </a:tc>
                <a:tc>
                  <a:txBody>
                    <a:bodyPr/>
                    <a:lstStyle/>
                    <a:p>
                      <a:pPr algn="ctr" fontAlgn="b"/>
                      <a:r>
                        <a:rPr lang="en-US" sz="900" b="0" i="0" u="none" strike="noStrike">
                          <a:solidFill>
                            <a:srgbClr val="000000"/>
                          </a:solidFill>
                          <a:effectLst/>
                          <a:latin typeface="Calibri"/>
                        </a:rPr>
                        <a:t>20</a:t>
                      </a:r>
                    </a:p>
                  </a:txBody>
                  <a:tcPr marL="9525" marR="9525" marT="9525" marB="0" anchor="ctr">
                    <a:noFill/>
                  </a:tcPr>
                </a:tc>
                <a:tc>
                  <a:txBody>
                    <a:bodyPr/>
                    <a:lstStyle/>
                    <a:p>
                      <a:pPr algn="ctr" fontAlgn="b"/>
                      <a:r>
                        <a:rPr lang="en-US" sz="900" b="0" i="0" u="none" strike="noStrike">
                          <a:solidFill>
                            <a:srgbClr val="000000"/>
                          </a:solidFill>
                          <a:effectLst/>
                          <a:latin typeface="Calibri"/>
                        </a:rPr>
                        <a:t>21</a:t>
                      </a:r>
                    </a:p>
                  </a:txBody>
                  <a:tcPr marL="9525" marR="9525" marT="9525" marB="0" anchor="ctr">
                    <a:noFill/>
                  </a:tcPr>
                </a:tc>
                <a:tc>
                  <a:txBody>
                    <a:bodyPr/>
                    <a:lstStyle/>
                    <a:p>
                      <a:pPr algn="ctr" fontAlgn="b"/>
                      <a:r>
                        <a:rPr lang="en-US" sz="900" b="0" i="0" u="none" strike="noStrike">
                          <a:solidFill>
                            <a:srgbClr val="000000"/>
                          </a:solidFill>
                          <a:effectLst/>
                          <a:latin typeface="Calibri"/>
                        </a:rPr>
                        <a:t>22</a:t>
                      </a:r>
                    </a:p>
                  </a:txBody>
                  <a:tcPr marL="9525" marR="9525" marT="9525" marB="0" anchor="ctr">
                    <a:noFill/>
                  </a:tcPr>
                </a:tc>
                <a:tc>
                  <a:txBody>
                    <a:bodyPr/>
                    <a:lstStyle/>
                    <a:p>
                      <a:pPr algn="ctr" fontAlgn="b"/>
                      <a:r>
                        <a:rPr lang="en-US" sz="900" b="0" i="0" u="none" strike="noStrike">
                          <a:solidFill>
                            <a:srgbClr val="000000"/>
                          </a:solidFill>
                          <a:effectLst/>
                          <a:latin typeface="Calibri"/>
                        </a:rPr>
                        <a:t>23</a:t>
                      </a:r>
                    </a:p>
                  </a:txBody>
                  <a:tcPr marL="9525" marR="9525" marT="9525" marB="0" anchor="ctr">
                    <a:noFill/>
                  </a:tcPr>
                </a:tc>
                <a:tc>
                  <a:txBody>
                    <a:bodyPr/>
                    <a:lstStyle/>
                    <a:p>
                      <a:pPr algn="ctr" fontAlgn="b"/>
                      <a:r>
                        <a:rPr lang="en-US" sz="900" b="0" i="0" u="none" strike="noStrike">
                          <a:solidFill>
                            <a:srgbClr val="000000"/>
                          </a:solidFill>
                          <a:effectLst/>
                          <a:latin typeface="Calibri"/>
                        </a:rPr>
                        <a:t>24</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25</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26</a:t>
                      </a:r>
                    </a:p>
                  </a:txBody>
                  <a:tcPr marL="9525" marR="9525" marT="9525" marB="0" anchor="ctr">
                    <a:noFill/>
                  </a:tcPr>
                </a:tc>
                <a:tc>
                  <a:txBody>
                    <a:bodyPr/>
                    <a:lstStyle/>
                    <a:p>
                      <a:pPr algn="ctr" fontAlgn="b"/>
                      <a:r>
                        <a:rPr lang="en-US" sz="900" b="0" i="0" u="none" strike="noStrike">
                          <a:solidFill>
                            <a:srgbClr val="000000"/>
                          </a:solidFill>
                          <a:effectLst/>
                          <a:latin typeface="Calibri"/>
                        </a:rPr>
                        <a:t>27</a:t>
                      </a:r>
                    </a:p>
                  </a:txBody>
                  <a:tcPr marL="9525" marR="9525" marT="9525" marB="0" anchor="ctr">
                    <a:noFill/>
                  </a:tcPr>
                </a:tc>
                <a:tc>
                  <a:txBody>
                    <a:bodyPr/>
                    <a:lstStyle/>
                    <a:p>
                      <a:pPr algn="ctr" fontAlgn="b"/>
                      <a:r>
                        <a:rPr lang="en-US" sz="900" b="0" i="0" u="none" strike="noStrike">
                          <a:solidFill>
                            <a:srgbClr val="000000"/>
                          </a:solidFill>
                          <a:effectLst/>
                          <a:latin typeface="Calibri"/>
                        </a:rPr>
                        <a:t>28</a:t>
                      </a:r>
                    </a:p>
                  </a:txBody>
                  <a:tcPr marL="9525" marR="9525" marT="9525" marB="0" anchor="ctr">
                    <a:noFill/>
                  </a:tcPr>
                </a:tc>
                <a:tc>
                  <a:txBody>
                    <a:bodyPr/>
                    <a:lstStyle/>
                    <a:p>
                      <a:pPr algn="ctr" fontAlgn="b"/>
                      <a:r>
                        <a:rPr lang="en-US" sz="900" b="0" i="0" u="none" strike="noStrike">
                          <a:solidFill>
                            <a:srgbClr val="000000"/>
                          </a:solidFill>
                          <a:effectLst/>
                          <a:latin typeface="Calibri"/>
                        </a:rPr>
                        <a:t>29</a:t>
                      </a:r>
                    </a:p>
                  </a:txBody>
                  <a:tcPr marL="9525" marR="9525" marT="9525" marB="0" anchor="ctr">
                    <a:noFill/>
                  </a:tcPr>
                </a:tc>
                <a:tc>
                  <a:txBody>
                    <a:bodyPr/>
                    <a:lstStyle/>
                    <a:p>
                      <a:pPr algn="ctr" fontAlgn="b"/>
                      <a:r>
                        <a:rPr lang="en-US" sz="900" b="0" i="0" u="none" strike="noStrike">
                          <a:solidFill>
                            <a:srgbClr val="000000"/>
                          </a:solidFill>
                          <a:effectLst/>
                          <a:latin typeface="Calibri"/>
                        </a:rPr>
                        <a:t>30</a:t>
                      </a:r>
                    </a:p>
                  </a:txBody>
                  <a:tcPr marL="9525" marR="9525" marT="9525" marB="0" anchor="ctr">
                    <a:noFill/>
                  </a:tcPr>
                </a:tc>
                <a:tc>
                  <a:txBody>
                    <a:bodyPr/>
                    <a:lstStyle/>
                    <a:p>
                      <a:pPr algn="ctr" fontAlgn="b"/>
                      <a:r>
                        <a:rPr lang="en-US" sz="900" b="0" i="0" u="none" strike="noStrike" dirty="0">
                          <a:solidFill>
                            <a:srgbClr val="000000"/>
                          </a:solidFill>
                          <a:effectLst/>
                          <a:latin typeface="Calibri"/>
                        </a:rPr>
                        <a:t>31</a:t>
                      </a:r>
                    </a:p>
                  </a:txBody>
                  <a:tcPr marL="9525" marR="9525" marT="9525" marB="0" anchor="ctr">
                    <a:solidFill>
                      <a:schemeClr val="tx2">
                        <a:lumMod val="10000"/>
                        <a:lumOff val="90000"/>
                      </a:schemeClr>
                    </a:solidFill>
                  </a:tcPr>
                </a:tc>
              </a:tr>
            </a:tbl>
          </a:graphicData>
        </a:graphic>
      </p:graphicFrame>
      <p:graphicFrame>
        <p:nvGraphicFramePr>
          <p:cNvPr id="11" name="Tableau 10"/>
          <p:cNvGraphicFramePr>
            <a:graphicFrameLocks noGrp="1"/>
          </p:cNvGraphicFramePr>
          <p:nvPr>
            <p:extLst>
              <p:ext uri="{D42A27DB-BD31-4B8C-83A1-F6EECF244321}">
                <p14:modId xmlns:p14="http://schemas.microsoft.com/office/powerpoint/2010/main" val="431307041"/>
              </p:ext>
            </p:extLst>
          </p:nvPr>
        </p:nvGraphicFramePr>
        <p:xfrm>
          <a:off x="431540" y="2910542"/>
          <a:ext cx="7966959" cy="663412"/>
        </p:xfrm>
        <a:graphic>
          <a:graphicData uri="http://schemas.openxmlformats.org/drawingml/2006/table">
            <a:tbl>
              <a:tblPr>
                <a:tableStyleId>{5C22544A-7EE6-4342-B048-85BDC9FD1C3A}</a:tableStyleId>
              </a:tblPr>
              <a:tblGrid>
                <a:gridCol w="350196"/>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tblGrid>
              <a:tr h="335104">
                <a:tc gridSpan="30">
                  <a:txBody>
                    <a:bodyPr/>
                    <a:lstStyle/>
                    <a:p>
                      <a:pPr algn="l" fontAlgn="b"/>
                      <a:r>
                        <a:rPr lang="en-US" sz="1200" b="1" i="0" u="none" strike="noStrike" dirty="0" smtClean="0">
                          <a:solidFill>
                            <a:srgbClr val="000000"/>
                          </a:solidFill>
                          <a:effectLst/>
                          <a:latin typeface="Calibri"/>
                        </a:rPr>
                        <a:t>SEPTEMBER </a:t>
                      </a:r>
                      <a:r>
                        <a:rPr lang="en-US" sz="1200" b="1" i="0" u="none" strike="noStrike" baseline="0" dirty="0" smtClean="0">
                          <a:solidFill>
                            <a:srgbClr val="000000"/>
                          </a:solidFill>
                          <a:effectLst/>
                          <a:latin typeface="Calibri"/>
                        </a:rPr>
                        <a:t>2013</a:t>
                      </a:r>
                      <a:endParaRPr lang="en-US" sz="1200" b="1" i="0" u="none" strike="noStrike" dirty="0">
                        <a:solidFill>
                          <a:srgbClr val="000000"/>
                        </a:solidFill>
                        <a:effectLst/>
                        <a:latin typeface="Calibri"/>
                      </a:endParaRPr>
                    </a:p>
                  </a:txBody>
                  <a:tcPr marL="8208" marR="8208" marT="8208" marB="0" anchor="ctr">
                    <a:lnB w="3175" cap="flat" cmpd="sng" algn="ctr">
                      <a:solidFill>
                        <a:schemeClr val="bg1">
                          <a:lumMod val="75000"/>
                        </a:schemeClr>
                      </a:solidFill>
                      <a:prstDash val="solid"/>
                      <a:round/>
                      <a:headEnd type="none" w="med" len="med"/>
                      <a:tailEnd type="none" w="med" len="med"/>
                    </a:lnB>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r>
              <a:tr h="164154">
                <a:tc>
                  <a:txBody>
                    <a:bodyPr/>
                    <a:lstStyle/>
                    <a:p>
                      <a:pPr algn="ctr" fontAlgn="b"/>
                      <a:r>
                        <a:rPr lang="en-US" sz="900" b="0" i="0" u="none" strike="noStrike" dirty="0">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r>
              <a:tr h="164154">
                <a:tc>
                  <a:txBody>
                    <a:bodyPr/>
                    <a:lstStyle/>
                    <a:p>
                      <a:pPr algn="ctr" fontAlgn="b"/>
                      <a:r>
                        <a:rPr lang="en-US" sz="900" b="0" i="0" u="none" strike="noStrike" dirty="0">
                          <a:solidFill>
                            <a:srgbClr val="000000"/>
                          </a:solidFill>
                          <a:effectLst/>
                          <a:latin typeface="Calibri"/>
                        </a:rPr>
                        <a:t>01</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02</a:t>
                      </a:r>
                    </a:p>
                  </a:txBody>
                  <a:tcPr marL="9525" marR="9525" marT="9525" marB="0" anchor="ctr">
                    <a:noFill/>
                  </a:tcPr>
                </a:tc>
                <a:tc>
                  <a:txBody>
                    <a:bodyPr/>
                    <a:lstStyle/>
                    <a:p>
                      <a:pPr algn="ctr" fontAlgn="b"/>
                      <a:r>
                        <a:rPr lang="en-US" sz="900" b="0" i="0" u="none" strike="noStrike">
                          <a:solidFill>
                            <a:srgbClr val="000000"/>
                          </a:solidFill>
                          <a:effectLst/>
                          <a:latin typeface="Calibri"/>
                        </a:rPr>
                        <a:t>03</a:t>
                      </a:r>
                    </a:p>
                  </a:txBody>
                  <a:tcPr marL="9525" marR="9525" marT="9525" marB="0" anchor="ctr">
                    <a:noFill/>
                  </a:tcPr>
                </a:tc>
                <a:tc>
                  <a:txBody>
                    <a:bodyPr/>
                    <a:lstStyle/>
                    <a:p>
                      <a:pPr algn="ctr" fontAlgn="b"/>
                      <a:r>
                        <a:rPr lang="en-US" sz="900" b="0" i="0" u="none" strike="noStrike">
                          <a:solidFill>
                            <a:srgbClr val="000000"/>
                          </a:solidFill>
                          <a:effectLst/>
                          <a:latin typeface="Calibri"/>
                        </a:rPr>
                        <a:t>04</a:t>
                      </a:r>
                    </a:p>
                  </a:txBody>
                  <a:tcPr marL="9525" marR="9525" marT="9525" marB="0" anchor="ctr">
                    <a:noFill/>
                  </a:tcPr>
                </a:tc>
                <a:tc>
                  <a:txBody>
                    <a:bodyPr/>
                    <a:lstStyle/>
                    <a:p>
                      <a:pPr algn="ctr" fontAlgn="b"/>
                      <a:r>
                        <a:rPr lang="en-US" sz="900" b="0" i="0" u="none" strike="noStrike">
                          <a:solidFill>
                            <a:srgbClr val="000000"/>
                          </a:solidFill>
                          <a:effectLst/>
                          <a:latin typeface="Calibri"/>
                        </a:rPr>
                        <a:t>05</a:t>
                      </a:r>
                    </a:p>
                  </a:txBody>
                  <a:tcPr marL="9525" marR="9525" marT="9525" marB="0" anchor="ctr">
                    <a:noFill/>
                  </a:tcPr>
                </a:tc>
                <a:tc>
                  <a:txBody>
                    <a:bodyPr/>
                    <a:lstStyle/>
                    <a:p>
                      <a:pPr algn="ctr" fontAlgn="b"/>
                      <a:r>
                        <a:rPr lang="en-US" sz="900" b="0" i="0" u="none" strike="noStrike">
                          <a:solidFill>
                            <a:srgbClr val="000000"/>
                          </a:solidFill>
                          <a:effectLst/>
                          <a:latin typeface="Calibri"/>
                        </a:rPr>
                        <a:t>06</a:t>
                      </a:r>
                    </a:p>
                  </a:txBody>
                  <a:tcPr marL="9525" marR="9525" marT="9525" marB="0" anchor="ctr">
                    <a:noFill/>
                  </a:tcPr>
                </a:tc>
                <a:tc>
                  <a:txBody>
                    <a:bodyPr/>
                    <a:lstStyle/>
                    <a:p>
                      <a:pPr algn="ctr" fontAlgn="b"/>
                      <a:r>
                        <a:rPr lang="en-US" sz="900" b="0" i="0" u="none" strike="noStrike">
                          <a:solidFill>
                            <a:srgbClr val="000000"/>
                          </a:solidFill>
                          <a:effectLst/>
                          <a:latin typeface="Calibri"/>
                        </a:rPr>
                        <a:t>07</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08</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09</a:t>
                      </a:r>
                    </a:p>
                  </a:txBody>
                  <a:tcPr marL="9525" marR="9525" marT="9525" marB="0" anchor="ctr">
                    <a:noFill/>
                  </a:tcPr>
                </a:tc>
                <a:tc>
                  <a:txBody>
                    <a:bodyPr/>
                    <a:lstStyle/>
                    <a:p>
                      <a:pPr algn="ctr" fontAlgn="b"/>
                      <a:r>
                        <a:rPr lang="en-US" sz="900" b="0" i="0" u="none" strike="noStrike">
                          <a:solidFill>
                            <a:srgbClr val="000000"/>
                          </a:solidFill>
                          <a:effectLst/>
                          <a:latin typeface="Calibri"/>
                        </a:rPr>
                        <a:t>10</a:t>
                      </a:r>
                    </a:p>
                  </a:txBody>
                  <a:tcPr marL="9525" marR="9525" marT="9525" marB="0" anchor="ctr">
                    <a:noFill/>
                  </a:tcPr>
                </a:tc>
                <a:tc>
                  <a:txBody>
                    <a:bodyPr/>
                    <a:lstStyle/>
                    <a:p>
                      <a:pPr algn="ctr" fontAlgn="b"/>
                      <a:r>
                        <a:rPr lang="en-US" sz="900" b="0" i="0" u="none" strike="noStrike">
                          <a:solidFill>
                            <a:srgbClr val="000000"/>
                          </a:solidFill>
                          <a:effectLst/>
                          <a:latin typeface="Calibri"/>
                        </a:rPr>
                        <a:t>11</a:t>
                      </a:r>
                    </a:p>
                  </a:txBody>
                  <a:tcPr marL="9525" marR="9525" marT="9525" marB="0" anchor="ctr">
                    <a:noFill/>
                  </a:tcPr>
                </a:tc>
                <a:tc>
                  <a:txBody>
                    <a:bodyPr/>
                    <a:lstStyle/>
                    <a:p>
                      <a:pPr algn="ctr" fontAlgn="b"/>
                      <a:r>
                        <a:rPr lang="en-US" sz="900" b="0" i="0" u="none" strike="noStrike">
                          <a:solidFill>
                            <a:srgbClr val="000000"/>
                          </a:solidFill>
                          <a:effectLst/>
                          <a:latin typeface="Calibri"/>
                        </a:rPr>
                        <a:t>12</a:t>
                      </a:r>
                    </a:p>
                  </a:txBody>
                  <a:tcPr marL="9525" marR="9525" marT="9525" marB="0" anchor="ctr">
                    <a:noFill/>
                  </a:tcPr>
                </a:tc>
                <a:tc>
                  <a:txBody>
                    <a:bodyPr/>
                    <a:lstStyle/>
                    <a:p>
                      <a:pPr algn="ctr" fontAlgn="b"/>
                      <a:r>
                        <a:rPr lang="en-US" sz="900" b="0" i="0" u="none" strike="noStrike">
                          <a:solidFill>
                            <a:srgbClr val="000000"/>
                          </a:solidFill>
                          <a:effectLst/>
                          <a:latin typeface="Calibri"/>
                        </a:rPr>
                        <a:t>13</a:t>
                      </a:r>
                    </a:p>
                  </a:txBody>
                  <a:tcPr marL="9525" marR="9525" marT="9525" marB="0" anchor="ctr">
                    <a:noFill/>
                  </a:tcPr>
                </a:tc>
                <a:tc>
                  <a:txBody>
                    <a:bodyPr/>
                    <a:lstStyle/>
                    <a:p>
                      <a:pPr algn="ctr" fontAlgn="b"/>
                      <a:r>
                        <a:rPr lang="en-US" sz="900" b="0" i="0" u="none" strike="noStrike" dirty="0">
                          <a:solidFill>
                            <a:srgbClr val="000000"/>
                          </a:solidFill>
                          <a:effectLst/>
                          <a:latin typeface="Calibri"/>
                        </a:rPr>
                        <a:t>14</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15</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16</a:t>
                      </a:r>
                    </a:p>
                  </a:txBody>
                  <a:tcPr marL="9525" marR="9525" marT="9525" marB="0" anchor="ctr">
                    <a:noFill/>
                  </a:tcPr>
                </a:tc>
                <a:tc>
                  <a:txBody>
                    <a:bodyPr/>
                    <a:lstStyle/>
                    <a:p>
                      <a:pPr algn="ctr" fontAlgn="b"/>
                      <a:r>
                        <a:rPr lang="en-US" sz="900" b="0" i="0" u="none" strike="noStrike">
                          <a:solidFill>
                            <a:srgbClr val="000000"/>
                          </a:solidFill>
                          <a:effectLst/>
                          <a:latin typeface="Calibri"/>
                        </a:rPr>
                        <a:t>17</a:t>
                      </a:r>
                    </a:p>
                  </a:txBody>
                  <a:tcPr marL="9525" marR="9525" marT="9525" marB="0" anchor="ctr">
                    <a:noFill/>
                  </a:tcPr>
                </a:tc>
                <a:tc>
                  <a:txBody>
                    <a:bodyPr/>
                    <a:lstStyle/>
                    <a:p>
                      <a:pPr algn="ctr" fontAlgn="b"/>
                      <a:r>
                        <a:rPr lang="en-US" sz="900" b="0" i="0" u="none" strike="noStrike">
                          <a:solidFill>
                            <a:srgbClr val="000000"/>
                          </a:solidFill>
                          <a:effectLst/>
                          <a:latin typeface="Calibri"/>
                        </a:rPr>
                        <a:t>18</a:t>
                      </a:r>
                    </a:p>
                  </a:txBody>
                  <a:tcPr marL="9525" marR="9525" marT="9525" marB="0" anchor="ctr">
                    <a:noFill/>
                  </a:tcPr>
                </a:tc>
                <a:tc>
                  <a:txBody>
                    <a:bodyPr/>
                    <a:lstStyle/>
                    <a:p>
                      <a:pPr algn="ctr" fontAlgn="b"/>
                      <a:r>
                        <a:rPr lang="en-US" sz="900" b="0" i="0" u="none" strike="noStrike">
                          <a:solidFill>
                            <a:srgbClr val="000000"/>
                          </a:solidFill>
                          <a:effectLst/>
                          <a:latin typeface="Calibri"/>
                        </a:rPr>
                        <a:t>19</a:t>
                      </a:r>
                    </a:p>
                  </a:txBody>
                  <a:tcPr marL="9525" marR="9525" marT="9525" marB="0" anchor="ctr">
                    <a:noFill/>
                  </a:tcPr>
                </a:tc>
                <a:tc>
                  <a:txBody>
                    <a:bodyPr/>
                    <a:lstStyle/>
                    <a:p>
                      <a:pPr algn="ctr" fontAlgn="b"/>
                      <a:r>
                        <a:rPr lang="en-US" sz="900" b="0" i="0" u="none" strike="noStrike">
                          <a:solidFill>
                            <a:srgbClr val="000000"/>
                          </a:solidFill>
                          <a:effectLst/>
                          <a:latin typeface="Calibri"/>
                        </a:rPr>
                        <a:t>20</a:t>
                      </a:r>
                    </a:p>
                  </a:txBody>
                  <a:tcPr marL="9525" marR="9525" marT="9525" marB="0" anchor="ctr">
                    <a:noFill/>
                  </a:tcPr>
                </a:tc>
                <a:tc>
                  <a:txBody>
                    <a:bodyPr/>
                    <a:lstStyle/>
                    <a:p>
                      <a:pPr algn="ctr" fontAlgn="b"/>
                      <a:r>
                        <a:rPr lang="en-US" sz="900" b="0" i="0" u="none" strike="noStrike" dirty="0">
                          <a:solidFill>
                            <a:srgbClr val="000000"/>
                          </a:solidFill>
                          <a:effectLst/>
                          <a:latin typeface="Calibri"/>
                        </a:rPr>
                        <a:t>21</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22</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23</a:t>
                      </a:r>
                    </a:p>
                  </a:txBody>
                  <a:tcPr marL="9525" marR="9525" marT="9525" marB="0" anchor="ctr">
                    <a:noFill/>
                  </a:tcPr>
                </a:tc>
                <a:tc>
                  <a:txBody>
                    <a:bodyPr/>
                    <a:lstStyle/>
                    <a:p>
                      <a:pPr algn="ctr" fontAlgn="b"/>
                      <a:r>
                        <a:rPr lang="en-US" sz="900" b="0" i="0" u="none" strike="noStrike">
                          <a:solidFill>
                            <a:srgbClr val="000000"/>
                          </a:solidFill>
                          <a:effectLst/>
                          <a:latin typeface="Calibri"/>
                        </a:rPr>
                        <a:t>24</a:t>
                      </a:r>
                    </a:p>
                  </a:txBody>
                  <a:tcPr marL="9525" marR="9525" marT="9525" marB="0" anchor="ctr">
                    <a:noFill/>
                  </a:tcPr>
                </a:tc>
                <a:tc>
                  <a:txBody>
                    <a:bodyPr/>
                    <a:lstStyle/>
                    <a:p>
                      <a:pPr algn="ctr" fontAlgn="b"/>
                      <a:r>
                        <a:rPr lang="en-US" sz="900" b="0" i="0" u="none" strike="noStrike">
                          <a:solidFill>
                            <a:srgbClr val="000000"/>
                          </a:solidFill>
                          <a:effectLst/>
                          <a:latin typeface="Calibri"/>
                        </a:rPr>
                        <a:t>25</a:t>
                      </a:r>
                    </a:p>
                  </a:txBody>
                  <a:tcPr marL="9525" marR="9525" marT="9525" marB="0" anchor="ctr">
                    <a:noFill/>
                  </a:tcPr>
                </a:tc>
                <a:tc>
                  <a:txBody>
                    <a:bodyPr/>
                    <a:lstStyle/>
                    <a:p>
                      <a:pPr algn="ctr" fontAlgn="b"/>
                      <a:r>
                        <a:rPr lang="en-US" sz="900" b="0" i="0" u="none" strike="noStrike">
                          <a:solidFill>
                            <a:srgbClr val="000000"/>
                          </a:solidFill>
                          <a:effectLst/>
                          <a:latin typeface="Calibri"/>
                        </a:rPr>
                        <a:t>26</a:t>
                      </a:r>
                    </a:p>
                  </a:txBody>
                  <a:tcPr marL="9525" marR="9525" marT="9525" marB="0" anchor="ctr">
                    <a:noFill/>
                  </a:tcPr>
                </a:tc>
                <a:tc>
                  <a:txBody>
                    <a:bodyPr/>
                    <a:lstStyle/>
                    <a:p>
                      <a:pPr algn="ctr" fontAlgn="b"/>
                      <a:r>
                        <a:rPr lang="en-US" sz="900" b="0" i="0" u="none" strike="noStrike">
                          <a:solidFill>
                            <a:srgbClr val="000000"/>
                          </a:solidFill>
                          <a:effectLst/>
                          <a:latin typeface="Calibri"/>
                        </a:rPr>
                        <a:t>27</a:t>
                      </a:r>
                    </a:p>
                  </a:txBody>
                  <a:tcPr marL="9525" marR="9525" marT="9525" marB="0" anchor="ctr">
                    <a:noFill/>
                  </a:tcPr>
                </a:tc>
                <a:tc>
                  <a:txBody>
                    <a:bodyPr/>
                    <a:lstStyle/>
                    <a:p>
                      <a:pPr algn="ctr" fontAlgn="b"/>
                      <a:r>
                        <a:rPr lang="en-US" sz="900" b="0" i="0" u="none" strike="noStrike" dirty="0">
                          <a:solidFill>
                            <a:srgbClr val="000000"/>
                          </a:solidFill>
                          <a:effectLst/>
                          <a:latin typeface="Calibri"/>
                        </a:rPr>
                        <a:t>28</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29</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30</a:t>
                      </a:r>
                    </a:p>
                  </a:txBody>
                  <a:tcPr marL="9525" marR="9525" marT="9525" marB="0" anchor="ctr">
                    <a:noFill/>
                  </a:tcPr>
                </a:tc>
              </a:tr>
            </a:tbl>
          </a:graphicData>
        </a:graphic>
      </p:graphicFrame>
      <p:graphicFrame>
        <p:nvGraphicFramePr>
          <p:cNvPr id="12" name="Tableau 11"/>
          <p:cNvGraphicFramePr>
            <a:graphicFrameLocks noGrp="1"/>
          </p:cNvGraphicFramePr>
          <p:nvPr>
            <p:extLst>
              <p:ext uri="{D42A27DB-BD31-4B8C-83A1-F6EECF244321}">
                <p14:modId xmlns:p14="http://schemas.microsoft.com/office/powerpoint/2010/main" val="1364417776"/>
              </p:ext>
            </p:extLst>
          </p:nvPr>
        </p:nvGraphicFramePr>
        <p:xfrm>
          <a:off x="431540" y="3803441"/>
          <a:ext cx="8229606" cy="663412"/>
        </p:xfrm>
        <a:graphic>
          <a:graphicData uri="http://schemas.openxmlformats.org/drawingml/2006/table">
            <a:tbl>
              <a:tblPr>
                <a:tableStyleId>{5C22544A-7EE6-4342-B048-85BDC9FD1C3A}</a:tableStyleId>
              </a:tblPr>
              <a:tblGrid>
                <a:gridCol w="350196"/>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tblGrid>
              <a:tr h="335104">
                <a:tc gridSpan="31">
                  <a:txBody>
                    <a:bodyPr/>
                    <a:lstStyle/>
                    <a:p>
                      <a:pPr algn="l" fontAlgn="b"/>
                      <a:r>
                        <a:rPr lang="en-US" sz="1200" b="1" i="0" u="none" strike="noStrike" dirty="0" smtClean="0">
                          <a:solidFill>
                            <a:srgbClr val="000000"/>
                          </a:solidFill>
                          <a:effectLst/>
                          <a:latin typeface="Calibri"/>
                        </a:rPr>
                        <a:t>OCTOBER </a:t>
                      </a:r>
                      <a:r>
                        <a:rPr lang="en-US" sz="1200" b="1" i="0" u="none" strike="noStrike" baseline="0" dirty="0" smtClean="0">
                          <a:solidFill>
                            <a:srgbClr val="000000"/>
                          </a:solidFill>
                          <a:effectLst/>
                          <a:latin typeface="Calibri"/>
                        </a:rPr>
                        <a:t>2013</a:t>
                      </a:r>
                      <a:endParaRPr lang="en-US" sz="1200" b="1" i="0" u="none" strike="noStrike" dirty="0">
                        <a:solidFill>
                          <a:srgbClr val="000000"/>
                        </a:solidFill>
                        <a:effectLst/>
                        <a:latin typeface="Calibri"/>
                      </a:endParaRPr>
                    </a:p>
                  </a:txBody>
                  <a:tcPr marL="8208" marR="8208" marT="8208" marB="0" anchor="ctr">
                    <a:lnB w="3175" cap="flat" cmpd="sng" algn="ctr">
                      <a:solidFill>
                        <a:schemeClr val="bg1">
                          <a:lumMod val="75000"/>
                        </a:schemeClr>
                      </a:solidFill>
                      <a:prstDash val="solid"/>
                      <a:round/>
                      <a:headEnd type="none" w="med" len="med"/>
                      <a:tailEnd type="none" w="med" len="med"/>
                    </a:lnB>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r>
              <a:tr h="164154">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r>
              <a:tr h="164154">
                <a:tc>
                  <a:txBody>
                    <a:bodyPr/>
                    <a:lstStyle/>
                    <a:p>
                      <a:pPr algn="ctr" fontAlgn="b"/>
                      <a:r>
                        <a:rPr lang="en-US" sz="900" b="0" i="0" u="none" strike="noStrike">
                          <a:solidFill>
                            <a:srgbClr val="000000"/>
                          </a:solidFill>
                          <a:effectLst/>
                          <a:latin typeface="Calibri"/>
                        </a:rPr>
                        <a:t>01</a:t>
                      </a:r>
                    </a:p>
                  </a:txBody>
                  <a:tcPr marL="9525" marR="9525" marT="9525" marB="0" anchor="ctr">
                    <a:noFill/>
                  </a:tcPr>
                </a:tc>
                <a:tc>
                  <a:txBody>
                    <a:bodyPr/>
                    <a:lstStyle/>
                    <a:p>
                      <a:pPr algn="ctr" fontAlgn="b"/>
                      <a:r>
                        <a:rPr lang="en-US" sz="900" b="0" i="0" u="none" strike="noStrike">
                          <a:solidFill>
                            <a:srgbClr val="000000"/>
                          </a:solidFill>
                          <a:effectLst/>
                          <a:latin typeface="Calibri"/>
                        </a:rPr>
                        <a:t>02</a:t>
                      </a:r>
                    </a:p>
                  </a:txBody>
                  <a:tcPr marL="9525" marR="9525" marT="9525" marB="0" anchor="ctr">
                    <a:noFill/>
                  </a:tcPr>
                </a:tc>
                <a:tc>
                  <a:txBody>
                    <a:bodyPr/>
                    <a:lstStyle/>
                    <a:p>
                      <a:pPr algn="ctr" fontAlgn="b"/>
                      <a:r>
                        <a:rPr lang="en-US" sz="900" b="0" i="0" u="none" strike="noStrike">
                          <a:solidFill>
                            <a:srgbClr val="000000"/>
                          </a:solidFill>
                          <a:effectLst/>
                          <a:latin typeface="Calibri"/>
                        </a:rPr>
                        <a:t>03</a:t>
                      </a:r>
                    </a:p>
                  </a:txBody>
                  <a:tcPr marL="9525" marR="9525" marT="9525" marB="0" anchor="ctr">
                    <a:noFill/>
                  </a:tcPr>
                </a:tc>
                <a:tc>
                  <a:txBody>
                    <a:bodyPr/>
                    <a:lstStyle/>
                    <a:p>
                      <a:pPr algn="ctr" fontAlgn="b"/>
                      <a:r>
                        <a:rPr lang="en-US" sz="900" b="0" i="0" u="none" strike="noStrike">
                          <a:solidFill>
                            <a:srgbClr val="000000"/>
                          </a:solidFill>
                          <a:effectLst/>
                          <a:latin typeface="Calibri"/>
                        </a:rPr>
                        <a:t>04</a:t>
                      </a:r>
                    </a:p>
                  </a:txBody>
                  <a:tcPr marL="9525" marR="9525" marT="9525" marB="0" anchor="ctr">
                    <a:noFill/>
                  </a:tcPr>
                </a:tc>
                <a:tc>
                  <a:txBody>
                    <a:bodyPr/>
                    <a:lstStyle/>
                    <a:p>
                      <a:pPr algn="ctr" fontAlgn="b"/>
                      <a:r>
                        <a:rPr lang="en-US" sz="900" b="0" i="0" u="none" strike="noStrike" dirty="0">
                          <a:solidFill>
                            <a:srgbClr val="000000"/>
                          </a:solidFill>
                          <a:effectLst/>
                          <a:latin typeface="Calibri"/>
                        </a:rPr>
                        <a:t>05</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06</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07</a:t>
                      </a:r>
                    </a:p>
                  </a:txBody>
                  <a:tcPr marL="9525" marR="9525" marT="9525" marB="0" anchor="ctr">
                    <a:noFill/>
                  </a:tcPr>
                </a:tc>
                <a:tc>
                  <a:txBody>
                    <a:bodyPr/>
                    <a:lstStyle/>
                    <a:p>
                      <a:pPr algn="ctr" fontAlgn="b"/>
                      <a:r>
                        <a:rPr lang="en-US" sz="900" b="0" i="0" u="none" strike="noStrike">
                          <a:solidFill>
                            <a:srgbClr val="000000"/>
                          </a:solidFill>
                          <a:effectLst/>
                          <a:latin typeface="Calibri"/>
                        </a:rPr>
                        <a:t>08</a:t>
                      </a:r>
                    </a:p>
                  </a:txBody>
                  <a:tcPr marL="9525" marR="9525" marT="9525" marB="0" anchor="ctr">
                    <a:noFill/>
                  </a:tcPr>
                </a:tc>
                <a:tc>
                  <a:txBody>
                    <a:bodyPr/>
                    <a:lstStyle/>
                    <a:p>
                      <a:pPr algn="ctr" fontAlgn="b"/>
                      <a:r>
                        <a:rPr lang="en-US" sz="900" b="0" i="0" u="none" strike="noStrike">
                          <a:solidFill>
                            <a:srgbClr val="000000"/>
                          </a:solidFill>
                          <a:effectLst/>
                          <a:latin typeface="Calibri"/>
                        </a:rPr>
                        <a:t>09</a:t>
                      </a:r>
                    </a:p>
                  </a:txBody>
                  <a:tcPr marL="9525" marR="9525" marT="9525" marB="0" anchor="ctr">
                    <a:noFill/>
                  </a:tcPr>
                </a:tc>
                <a:tc>
                  <a:txBody>
                    <a:bodyPr/>
                    <a:lstStyle/>
                    <a:p>
                      <a:pPr algn="ctr" fontAlgn="b"/>
                      <a:r>
                        <a:rPr lang="en-US" sz="900" b="0" i="0" u="none" strike="noStrike">
                          <a:solidFill>
                            <a:srgbClr val="000000"/>
                          </a:solidFill>
                          <a:effectLst/>
                          <a:latin typeface="Calibri"/>
                        </a:rPr>
                        <a:t>10</a:t>
                      </a:r>
                    </a:p>
                  </a:txBody>
                  <a:tcPr marL="9525" marR="9525" marT="9525" marB="0" anchor="ctr">
                    <a:noFill/>
                  </a:tcPr>
                </a:tc>
                <a:tc>
                  <a:txBody>
                    <a:bodyPr/>
                    <a:lstStyle/>
                    <a:p>
                      <a:pPr algn="ctr" fontAlgn="b"/>
                      <a:r>
                        <a:rPr lang="en-US" sz="900" b="0" i="0" u="none" strike="noStrike">
                          <a:solidFill>
                            <a:srgbClr val="000000"/>
                          </a:solidFill>
                          <a:effectLst/>
                          <a:latin typeface="Calibri"/>
                        </a:rPr>
                        <a:t>11</a:t>
                      </a:r>
                    </a:p>
                  </a:txBody>
                  <a:tcPr marL="9525" marR="9525" marT="9525" marB="0" anchor="ctr">
                    <a:noFill/>
                  </a:tcPr>
                </a:tc>
                <a:tc>
                  <a:txBody>
                    <a:bodyPr/>
                    <a:lstStyle/>
                    <a:p>
                      <a:pPr algn="ctr" fontAlgn="b"/>
                      <a:r>
                        <a:rPr lang="en-US" sz="900" b="0" i="0" u="none" strike="noStrike" dirty="0">
                          <a:solidFill>
                            <a:srgbClr val="000000"/>
                          </a:solidFill>
                          <a:effectLst/>
                          <a:latin typeface="Calibri"/>
                        </a:rPr>
                        <a:t>12</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13</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14</a:t>
                      </a:r>
                    </a:p>
                  </a:txBody>
                  <a:tcPr marL="9525" marR="9525" marT="9525" marB="0" anchor="ctr">
                    <a:noFill/>
                  </a:tcPr>
                </a:tc>
                <a:tc>
                  <a:txBody>
                    <a:bodyPr/>
                    <a:lstStyle/>
                    <a:p>
                      <a:pPr algn="ctr" fontAlgn="b"/>
                      <a:r>
                        <a:rPr lang="en-US" sz="900" b="0" i="0" u="none" strike="noStrike">
                          <a:solidFill>
                            <a:srgbClr val="000000"/>
                          </a:solidFill>
                          <a:effectLst/>
                          <a:latin typeface="Calibri"/>
                        </a:rPr>
                        <a:t>15</a:t>
                      </a:r>
                    </a:p>
                  </a:txBody>
                  <a:tcPr marL="9525" marR="9525" marT="9525" marB="0" anchor="ctr">
                    <a:noFill/>
                  </a:tcPr>
                </a:tc>
                <a:tc>
                  <a:txBody>
                    <a:bodyPr/>
                    <a:lstStyle/>
                    <a:p>
                      <a:pPr algn="ctr" fontAlgn="b"/>
                      <a:r>
                        <a:rPr lang="en-US" sz="900" b="0" i="0" u="none" strike="noStrike">
                          <a:solidFill>
                            <a:srgbClr val="000000"/>
                          </a:solidFill>
                          <a:effectLst/>
                          <a:latin typeface="Calibri"/>
                        </a:rPr>
                        <a:t>16</a:t>
                      </a:r>
                    </a:p>
                  </a:txBody>
                  <a:tcPr marL="9525" marR="9525" marT="9525" marB="0" anchor="ctr">
                    <a:noFill/>
                  </a:tcPr>
                </a:tc>
                <a:tc>
                  <a:txBody>
                    <a:bodyPr/>
                    <a:lstStyle/>
                    <a:p>
                      <a:pPr algn="ctr" fontAlgn="b"/>
                      <a:r>
                        <a:rPr lang="en-US" sz="900" b="0" i="0" u="none" strike="noStrike">
                          <a:solidFill>
                            <a:srgbClr val="000000"/>
                          </a:solidFill>
                          <a:effectLst/>
                          <a:latin typeface="Calibri"/>
                        </a:rPr>
                        <a:t>17</a:t>
                      </a:r>
                    </a:p>
                  </a:txBody>
                  <a:tcPr marL="9525" marR="9525" marT="9525" marB="0" anchor="ctr">
                    <a:noFill/>
                  </a:tcPr>
                </a:tc>
                <a:tc>
                  <a:txBody>
                    <a:bodyPr/>
                    <a:lstStyle/>
                    <a:p>
                      <a:pPr algn="ctr" fontAlgn="b"/>
                      <a:r>
                        <a:rPr lang="en-US" sz="900" b="0" i="0" u="none" strike="noStrike">
                          <a:solidFill>
                            <a:srgbClr val="000000"/>
                          </a:solidFill>
                          <a:effectLst/>
                          <a:latin typeface="Calibri"/>
                        </a:rPr>
                        <a:t>18</a:t>
                      </a:r>
                    </a:p>
                  </a:txBody>
                  <a:tcPr marL="9525" marR="9525" marT="9525" marB="0" anchor="ctr">
                    <a:noFill/>
                  </a:tcPr>
                </a:tc>
                <a:tc>
                  <a:txBody>
                    <a:bodyPr/>
                    <a:lstStyle/>
                    <a:p>
                      <a:pPr algn="ctr" fontAlgn="b"/>
                      <a:r>
                        <a:rPr lang="en-US" sz="900" b="0" i="0" u="none" strike="noStrike">
                          <a:solidFill>
                            <a:srgbClr val="000000"/>
                          </a:solidFill>
                          <a:effectLst/>
                          <a:latin typeface="Calibri"/>
                        </a:rPr>
                        <a:t>19</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20</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21</a:t>
                      </a:r>
                    </a:p>
                  </a:txBody>
                  <a:tcPr marL="9525" marR="9525" marT="9525" marB="0" anchor="ctr">
                    <a:noFill/>
                  </a:tcPr>
                </a:tc>
                <a:tc>
                  <a:txBody>
                    <a:bodyPr/>
                    <a:lstStyle/>
                    <a:p>
                      <a:pPr algn="ctr" fontAlgn="b"/>
                      <a:r>
                        <a:rPr lang="en-US" sz="900" b="0" i="0" u="none" strike="noStrike">
                          <a:solidFill>
                            <a:srgbClr val="000000"/>
                          </a:solidFill>
                          <a:effectLst/>
                          <a:latin typeface="Calibri"/>
                        </a:rPr>
                        <a:t>22</a:t>
                      </a:r>
                    </a:p>
                  </a:txBody>
                  <a:tcPr marL="9525" marR="9525" marT="9525" marB="0" anchor="ctr">
                    <a:noFill/>
                  </a:tcPr>
                </a:tc>
                <a:tc>
                  <a:txBody>
                    <a:bodyPr/>
                    <a:lstStyle/>
                    <a:p>
                      <a:pPr algn="ctr" fontAlgn="b"/>
                      <a:r>
                        <a:rPr lang="en-US" sz="900" b="0" i="0" u="none" strike="noStrike">
                          <a:solidFill>
                            <a:srgbClr val="000000"/>
                          </a:solidFill>
                          <a:effectLst/>
                          <a:latin typeface="Calibri"/>
                        </a:rPr>
                        <a:t>23</a:t>
                      </a:r>
                    </a:p>
                  </a:txBody>
                  <a:tcPr marL="9525" marR="9525" marT="9525" marB="0" anchor="ctr">
                    <a:noFill/>
                  </a:tcPr>
                </a:tc>
                <a:tc>
                  <a:txBody>
                    <a:bodyPr/>
                    <a:lstStyle/>
                    <a:p>
                      <a:pPr algn="ctr" fontAlgn="b"/>
                      <a:r>
                        <a:rPr lang="en-US" sz="900" b="0" i="0" u="none" strike="noStrike">
                          <a:solidFill>
                            <a:srgbClr val="000000"/>
                          </a:solidFill>
                          <a:effectLst/>
                          <a:latin typeface="Calibri"/>
                        </a:rPr>
                        <a:t>24</a:t>
                      </a:r>
                    </a:p>
                  </a:txBody>
                  <a:tcPr marL="9525" marR="9525" marT="9525" marB="0" anchor="ctr">
                    <a:noFill/>
                  </a:tcPr>
                </a:tc>
                <a:tc>
                  <a:txBody>
                    <a:bodyPr/>
                    <a:lstStyle/>
                    <a:p>
                      <a:pPr algn="ctr" fontAlgn="b"/>
                      <a:r>
                        <a:rPr lang="en-US" sz="900" b="0" i="0" u="none" strike="noStrike">
                          <a:solidFill>
                            <a:srgbClr val="000000"/>
                          </a:solidFill>
                          <a:effectLst/>
                          <a:latin typeface="Calibri"/>
                        </a:rPr>
                        <a:t>25</a:t>
                      </a:r>
                    </a:p>
                  </a:txBody>
                  <a:tcPr marL="9525" marR="9525" marT="9525" marB="0" anchor="ctr">
                    <a:noFill/>
                  </a:tcPr>
                </a:tc>
                <a:tc>
                  <a:txBody>
                    <a:bodyPr/>
                    <a:lstStyle/>
                    <a:p>
                      <a:pPr algn="ctr" fontAlgn="b"/>
                      <a:r>
                        <a:rPr lang="en-US" sz="900" b="0" i="0" u="none" strike="noStrike" dirty="0">
                          <a:solidFill>
                            <a:srgbClr val="000000"/>
                          </a:solidFill>
                          <a:effectLst/>
                          <a:latin typeface="Calibri"/>
                        </a:rPr>
                        <a:t>26</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27</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28</a:t>
                      </a:r>
                    </a:p>
                  </a:txBody>
                  <a:tcPr marL="9525" marR="9525" marT="9525" marB="0" anchor="ctr">
                    <a:noFill/>
                  </a:tcPr>
                </a:tc>
                <a:tc>
                  <a:txBody>
                    <a:bodyPr/>
                    <a:lstStyle/>
                    <a:p>
                      <a:pPr algn="ctr" fontAlgn="b"/>
                      <a:r>
                        <a:rPr lang="en-US" sz="900" b="0" i="0" u="none" strike="noStrike">
                          <a:solidFill>
                            <a:srgbClr val="000000"/>
                          </a:solidFill>
                          <a:effectLst/>
                          <a:latin typeface="Calibri"/>
                        </a:rPr>
                        <a:t>29</a:t>
                      </a:r>
                    </a:p>
                  </a:txBody>
                  <a:tcPr marL="9525" marR="9525" marT="9525" marB="0" anchor="ctr">
                    <a:noFill/>
                  </a:tcPr>
                </a:tc>
                <a:tc>
                  <a:txBody>
                    <a:bodyPr/>
                    <a:lstStyle/>
                    <a:p>
                      <a:pPr algn="ctr" fontAlgn="b"/>
                      <a:r>
                        <a:rPr lang="en-US" sz="900" b="0" i="0" u="none" strike="noStrike">
                          <a:solidFill>
                            <a:srgbClr val="000000"/>
                          </a:solidFill>
                          <a:effectLst/>
                          <a:latin typeface="Calibri"/>
                        </a:rPr>
                        <a:t>30</a:t>
                      </a:r>
                    </a:p>
                  </a:txBody>
                  <a:tcPr marL="9525" marR="9525" marT="9525" marB="0" anchor="ctr">
                    <a:noFill/>
                  </a:tcPr>
                </a:tc>
                <a:tc>
                  <a:txBody>
                    <a:bodyPr/>
                    <a:lstStyle/>
                    <a:p>
                      <a:pPr algn="ctr" fontAlgn="b"/>
                      <a:r>
                        <a:rPr lang="en-US" sz="900" b="0" i="0" u="none" strike="noStrike" dirty="0">
                          <a:solidFill>
                            <a:srgbClr val="000000"/>
                          </a:solidFill>
                          <a:effectLst/>
                          <a:latin typeface="Calibri"/>
                        </a:rPr>
                        <a:t>31</a:t>
                      </a:r>
                    </a:p>
                  </a:txBody>
                  <a:tcPr marL="9525" marR="9525" marT="9525" marB="0" anchor="ctr">
                    <a:noFill/>
                  </a:tcPr>
                </a:tc>
              </a:tr>
            </a:tbl>
          </a:graphicData>
        </a:graphic>
      </p:graphicFrame>
      <p:graphicFrame>
        <p:nvGraphicFramePr>
          <p:cNvPr id="13" name="Tableau 12"/>
          <p:cNvGraphicFramePr>
            <a:graphicFrameLocks noGrp="1"/>
          </p:cNvGraphicFramePr>
          <p:nvPr>
            <p:extLst>
              <p:ext uri="{D42A27DB-BD31-4B8C-83A1-F6EECF244321}">
                <p14:modId xmlns:p14="http://schemas.microsoft.com/office/powerpoint/2010/main" val="2106744295"/>
              </p:ext>
            </p:extLst>
          </p:nvPr>
        </p:nvGraphicFramePr>
        <p:xfrm>
          <a:off x="431540" y="4696340"/>
          <a:ext cx="7966959" cy="663412"/>
        </p:xfrm>
        <a:graphic>
          <a:graphicData uri="http://schemas.openxmlformats.org/drawingml/2006/table">
            <a:tbl>
              <a:tblPr>
                <a:tableStyleId>{5C22544A-7EE6-4342-B048-85BDC9FD1C3A}</a:tableStyleId>
              </a:tblPr>
              <a:tblGrid>
                <a:gridCol w="350196"/>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tblGrid>
              <a:tr h="335104">
                <a:tc gridSpan="30">
                  <a:txBody>
                    <a:bodyPr/>
                    <a:lstStyle/>
                    <a:p>
                      <a:pPr algn="l" fontAlgn="b"/>
                      <a:r>
                        <a:rPr lang="en-US" sz="1200" b="1" i="0" u="none" strike="noStrike" dirty="0" smtClean="0">
                          <a:solidFill>
                            <a:srgbClr val="000000"/>
                          </a:solidFill>
                          <a:effectLst/>
                          <a:latin typeface="Calibri"/>
                        </a:rPr>
                        <a:t>NOVEMBER </a:t>
                      </a:r>
                      <a:r>
                        <a:rPr lang="en-US" sz="1200" b="1" i="0" u="none" strike="noStrike" baseline="0" dirty="0" smtClean="0">
                          <a:solidFill>
                            <a:srgbClr val="000000"/>
                          </a:solidFill>
                          <a:effectLst/>
                          <a:latin typeface="Calibri"/>
                        </a:rPr>
                        <a:t>2013</a:t>
                      </a:r>
                      <a:endParaRPr lang="en-US" sz="1200" b="1" i="0" u="none" strike="noStrike" dirty="0">
                        <a:solidFill>
                          <a:srgbClr val="000000"/>
                        </a:solidFill>
                        <a:effectLst/>
                        <a:latin typeface="Calibri"/>
                      </a:endParaRPr>
                    </a:p>
                  </a:txBody>
                  <a:tcPr marL="8208" marR="8208" marT="8208" marB="0" anchor="ctr">
                    <a:lnB w="3175" cap="flat" cmpd="sng" algn="ctr">
                      <a:solidFill>
                        <a:schemeClr val="bg1">
                          <a:lumMod val="75000"/>
                        </a:schemeClr>
                      </a:solidFill>
                      <a:prstDash val="solid"/>
                      <a:round/>
                      <a:headEnd type="none" w="med" len="med"/>
                      <a:tailEnd type="none" w="med" len="med"/>
                    </a:lnB>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r>
              <a:tr h="164154">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r>
              <a:tr h="164154">
                <a:tc>
                  <a:txBody>
                    <a:bodyPr/>
                    <a:lstStyle/>
                    <a:p>
                      <a:pPr algn="ctr" fontAlgn="b"/>
                      <a:r>
                        <a:rPr lang="en-US" sz="900" b="0" i="0" u="none" strike="noStrike">
                          <a:solidFill>
                            <a:srgbClr val="000000"/>
                          </a:solidFill>
                          <a:effectLst/>
                          <a:latin typeface="Calibri"/>
                        </a:rPr>
                        <a:t>01</a:t>
                      </a:r>
                    </a:p>
                  </a:txBody>
                  <a:tcPr marL="9525" marR="9525" marT="9525" marB="0" anchor="ctr">
                    <a:noFill/>
                  </a:tcPr>
                </a:tc>
                <a:tc>
                  <a:txBody>
                    <a:bodyPr/>
                    <a:lstStyle/>
                    <a:p>
                      <a:pPr algn="ctr" fontAlgn="b"/>
                      <a:r>
                        <a:rPr lang="en-US" sz="900" b="0" i="0" u="none" strike="noStrike" dirty="0">
                          <a:solidFill>
                            <a:srgbClr val="000000"/>
                          </a:solidFill>
                          <a:effectLst/>
                          <a:latin typeface="Calibri"/>
                        </a:rPr>
                        <a:t>02</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03</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04</a:t>
                      </a:r>
                    </a:p>
                  </a:txBody>
                  <a:tcPr marL="9525" marR="9525" marT="9525" marB="0" anchor="ctr">
                    <a:noFill/>
                  </a:tcPr>
                </a:tc>
                <a:tc>
                  <a:txBody>
                    <a:bodyPr/>
                    <a:lstStyle/>
                    <a:p>
                      <a:pPr algn="ctr" fontAlgn="b"/>
                      <a:r>
                        <a:rPr lang="en-US" sz="900" b="0" i="0" u="none" strike="noStrike">
                          <a:solidFill>
                            <a:srgbClr val="000000"/>
                          </a:solidFill>
                          <a:effectLst/>
                          <a:latin typeface="Calibri"/>
                        </a:rPr>
                        <a:t>05</a:t>
                      </a:r>
                    </a:p>
                  </a:txBody>
                  <a:tcPr marL="9525" marR="9525" marT="9525" marB="0" anchor="ctr">
                    <a:noFill/>
                  </a:tcPr>
                </a:tc>
                <a:tc>
                  <a:txBody>
                    <a:bodyPr/>
                    <a:lstStyle/>
                    <a:p>
                      <a:pPr algn="ctr" fontAlgn="b"/>
                      <a:r>
                        <a:rPr lang="en-US" sz="900" b="0" i="0" u="none" strike="noStrike">
                          <a:solidFill>
                            <a:srgbClr val="000000"/>
                          </a:solidFill>
                          <a:effectLst/>
                          <a:latin typeface="Calibri"/>
                        </a:rPr>
                        <a:t>06</a:t>
                      </a:r>
                    </a:p>
                  </a:txBody>
                  <a:tcPr marL="9525" marR="9525" marT="9525" marB="0" anchor="ctr">
                    <a:noFill/>
                  </a:tcPr>
                </a:tc>
                <a:tc>
                  <a:txBody>
                    <a:bodyPr/>
                    <a:lstStyle/>
                    <a:p>
                      <a:pPr algn="ctr" fontAlgn="b"/>
                      <a:r>
                        <a:rPr lang="en-US" sz="900" b="0" i="0" u="none" strike="noStrike">
                          <a:solidFill>
                            <a:srgbClr val="000000"/>
                          </a:solidFill>
                          <a:effectLst/>
                          <a:latin typeface="Calibri"/>
                        </a:rPr>
                        <a:t>07</a:t>
                      </a:r>
                    </a:p>
                  </a:txBody>
                  <a:tcPr marL="9525" marR="9525" marT="9525" marB="0" anchor="ctr">
                    <a:noFill/>
                  </a:tcPr>
                </a:tc>
                <a:tc>
                  <a:txBody>
                    <a:bodyPr/>
                    <a:lstStyle/>
                    <a:p>
                      <a:pPr algn="ctr" fontAlgn="b"/>
                      <a:r>
                        <a:rPr lang="en-US" sz="900" b="0" i="0" u="none" strike="noStrike">
                          <a:solidFill>
                            <a:srgbClr val="000000"/>
                          </a:solidFill>
                          <a:effectLst/>
                          <a:latin typeface="Calibri"/>
                        </a:rPr>
                        <a:t>08</a:t>
                      </a:r>
                    </a:p>
                  </a:txBody>
                  <a:tcPr marL="9525" marR="9525" marT="9525" marB="0" anchor="ctr">
                    <a:noFill/>
                  </a:tcPr>
                </a:tc>
                <a:tc>
                  <a:txBody>
                    <a:bodyPr/>
                    <a:lstStyle/>
                    <a:p>
                      <a:pPr algn="ctr" fontAlgn="b"/>
                      <a:r>
                        <a:rPr lang="en-US" sz="900" b="0" i="0" u="none" strike="noStrike" dirty="0">
                          <a:solidFill>
                            <a:srgbClr val="000000"/>
                          </a:solidFill>
                          <a:effectLst/>
                          <a:latin typeface="Calibri"/>
                        </a:rPr>
                        <a:t>09</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10</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11</a:t>
                      </a:r>
                    </a:p>
                  </a:txBody>
                  <a:tcPr marL="9525" marR="9525" marT="9525" marB="0" anchor="ctr">
                    <a:noFill/>
                  </a:tcPr>
                </a:tc>
                <a:tc>
                  <a:txBody>
                    <a:bodyPr/>
                    <a:lstStyle/>
                    <a:p>
                      <a:pPr algn="ctr" fontAlgn="b"/>
                      <a:r>
                        <a:rPr lang="en-US" sz="900" b="0" i="0" u="none" strike="noStrike">
                          <a:solidFill>
                            <a:srgbClr val="000000"/>
                          </a:solidFill>
                          <a:effectLst/>
                          <a:latin typeface="Calibri"/>
                        </a:rPr>
                        <a:t>12</a:t>
                      </a:r>
                    </a:p>
                  </a:txBody>
                  <a:tcPr marL="9525" marR="9525" marT="9525" marB="0" anchor="ctr">
                    <a:noFill/>
                  </a:tcPr>
                </a:tc>
                <a:tc>
                  <a:txBody>
                    <a:bodyPr/>
                    <a:lstStyle/>
                    <a:p>
                      <a:pPr algn="ctr" fontAlgn="b"/>
                      <a:r>
                        <a:rPr lang="en-US" sz="900" b="0" i="0" u="none" strike="noStrike">
                          <a:solidFill>
                            <a:srgbClr val="000000"/>
                          </a:solidFill>
                          <a:effectLst/>
                          <a:latin typeface="Calibri"/>
                        </a:rPr>
                        <a:t>13</a:t>
                      </a:r>
                    </a:p>
                  </a:txBody>
                  <a:tcPr marL="9525" marR="9525" marT="9525" marB="0" anchor="ctr">
                    <a:noFill/>
                  </a:tcPr>
                </a:tc>
                <a:tc>
                  <a:txBody>
                    <a:bodyPr/>
                    <a:lstStyle/>
                    <a:p>
                      <a:pPr algn="ctr" fontAlgn="b"/>
                      <a:r>
                        <a:rPr lang="en-US" sz="900" b="0" i="0" u="none" strike="noStrike">
                          <a:solidFill>
                            <a:srgbClr val="000000"/>
                          </a:solidFill>
                          <a:effectLst/>
                          <a:latin typeface="Calibri"/>
                        </a:rPr>
                        <a:t>14</a:t>
                      </a:r>
                    </a:p>
                  </a:txBody>
                  <a:tcPr marL="9525" marR="9525" marT="9525" marB="0" anchor="ctr">
                    <a:noFill/>
                  </a:tcPr>
                </a:tc>
                <a:tc>
                  <a:txBody>
                    <a:bodyPr/>
                    <a:lstStyle/>
                    <a:p>
                      <a:pPr algn="ctr" fontAlgn="b"/>
                      <a:r>
                        <a:rPr lang="en-US" sz="900" b="0" i="0" u="none" strike="noStrike">
                          <a:solidFill>
                            <a:srgbClr val="000000"/>
                          </a:solidFill>
                          <a:effectLst/>
                          <a:latin typeface="Calibri"/>
                        </a:rPr>
                        <a:t>15</a:t>
                      </a:r>
                    </a:p>
                  </a:txBody>
                  <a:tcPr marL="9525" marR="9525" marT="9525" marB="0" anchor="ctr">
                    <a:noFill/>
                  </a:tcPr>
                </a:tc>
                <a:tc>
                  <a:txBody>
                    <a:bodyPr/>
                    <a:lstStyle/>
                    <a:p>
                      <a:pPr algn="ctr" fontAlgn="b"/>
                      <a:r>
                        <a:rPr lang="en-US" sz="900" b="0" i="0" u="none" strike="noStrike">
                          <a:solidFill>
                            <a:srgbClr val="000000"/>
                          </a:solidFill>
                          <a:effectLst/>
                          <a:latin typeface="Calibri"/>
                        </a:rPr>
                        <a:t>16</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17</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18</a:t>
                      </a:r>
                    </a:p>
                  </a:txBody>
                  <a:tcPr marL="9525" marR="9525" marT="9525" marB="0" anchor="ctr">
                    <a:noFill/>
                  </a:tcPr>
                </a:tc>
                <a:tc>
                  <a:txBody>
                    <a:bodyPr/>
                    <a:lstStyle/>
                    <a:p>
                      <a:pPr algn="ctr" fontAlgn="b"/>
                      <a:r>
                        <a:rPr lang="en-US" sz="900" b="0" i="0" u="none" strike="noStrike">
                          <a:solidFill>
                            <a:srgbClr val="000000"/>
                          </a:solidFill>
                          <a:effectLst/>
                          <a:latin typeface="Calibri"/>
                        </a:rPr>
                        <a:t>19</a:t>
                      </a:r>
                    </a:p>
                  </a:txBody>
                  <a:tcPr marL="9525" marR="9525" marT="9525" marB="0" anchor="ctr">
                    <a:noFill/>
                  </a:tcPr>
                </a:tc>
                <a:tc>
                  <a:txBody>
                    <a:bodyPr/>
                    <a:lstStyle/>
                    <a:p>
                      <a:pPr algn="ctr" fontAlgn="b"/>
                      <a:r>
                        <a:rPr lang="en-US" sz="900" b="0" i="0" u="none" strike="noStrike">
                          <a:solidFill>
                            <a:srgbClr val="000000"/>
                          </a:solidFill>
                          <a:effectLst/>
                          <a:latin typeface="Calibri"/>
                        </a:rPr>
                        <a:t>20</a:t>
                      </a:r>
                    </a:p>
                  </a:txBody>
                  <a:tcPr marL="9525" marR="9525" marT="9525" marB="0" anchor="ctr">
                    <a:noFill/>
                  </a:tcPr>
                </a:tc>
                <a:tc>
                  <a:txBody>
                    <a:bodyPr/>
                    <a:lstStyle/>
                    <a:p>
                      <a:pPr algn="ctr" fontAlgn="b"/>
                      <a:r>
                        <a:rPr lang="en-US" sz="900" b="0" i="0" u="none" strike="noStrike">
                          <a:solidFill>
                            <a:srgbClr val="000000"/>
                          </a:solidFill>
                          <a:effectLst/>
                          <a:latin typeface="Calibri"/>
                        </a:rPr>
                        <a:t>21</a:t>
                      </a:r>
                    </a:p>
                  </a:txBody>
                  <a:tcPr marL="9525" marR="9525" marT="9525" marB="0" anchor="ctr">
                    <a:noFill/>
                  </a:tcPr>
                </a:tc>
                <a:tc>
                  <a:txBody>
                    <a:bodyPr/>
                    <a:lstStyle/>
                    <a:p>
                      <a:pPr algn="ctr" fontAlgn="b"/>
                      <a:r>
                        <a:rPr lang="en-US" sz="900" b="0" i="0" u="none" strike="noStrike">
                          <a:solidFill>
                            <a:srgbClr val="000000"/>
                          </a:solidFill>
                          <a:effectLst/>
                          <a:latin typeface="Calibri"/>
                        </a:rPr>
                        <a:t>22</a:t>
                      </a:r>
                    </a:p>
                  </a:txBody>
                  <a:tcPr marL="9525" marR="9525" marT="9525" marB="0" anchor="ctr">
                    <a:noFill/>
                  </a:tcPr>
                </a:tc>
                <a:tc>
                  <a:txBody>
                    <a:bodyPr/>
                    <a:lstStyle/>
                    <a:p>
                      <a:pPr algn="ctr" fontAlgn="b"/>
                      <a:r>
                        <a:rPr lang="en-US" sz="900" b="0" i="0" u="none" strike="noStrike" dirty="0">
                          <a:solidFill>
                            <a:srgbClr val="000000"/>
                          </a:solidFill>
                          <a:effectLst/>
                          <a:latin typeface="Calibri"/>
                        </a:rPr>
                        <a:t>23</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24</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25</a:t>
                      </a:r>
                    </a:p>
                  </a:txBody>
                  <a:tcPr marL="9525" marR="9525" marT="9525" marB="0" anchor="ctr">
                    <a:noFill/>
                  </a:tcPr>
                </a:tc>
                <a:tc>
                  <a:txBody>
                    <a:bodyPr/>
                    <a:lstStyle/>
                    <a:p>
                      <a:pPr algn="ctr" fontAlgn="b"/>
                      <a:r>
                        <a:rPr lang="en-US" sz="900" b="0" i="0" u="none" strike="noStrike">
                          <a:solidFill>
                            <a:srgbClr val="000000"/>
                          </a:solidFill>
                          <a:effectLst/>
                          <a:latin typeface="Calibri"/>
                        </a:rPr>
                        <a:t>26</a:t>
                      </a:r>
                    </a:p>
                  </a:txBody>
                  <a:tcPr marL="9525" marR="9525" marT="9525" marB="0" anchor="ctr">
                    <a:noFill/>
                  </a:tcPr>
                </a:tc>
                <a:tc>
                  <a:txBody>
                    <a:bodyPr/>
                    <a:lstStyle/>
                    <a:p>
                      <a:pPr algn="ctr" fontAlgn="b"/>
                      <a:r>
                        <a:rPr lang="en-US" sz="900" b="0" i="0" u="none" strike="noStrike">
                          <a:solidFill>
                            <a:srgbClr val="000000"/>
                          </a:solidFill>
                          <a:effectLst/>
                          <a:latin typeface="Calibri"/>
                        </a:rPr>
                        <a:t>27</a:t>
                      </a:r>
                    </a:p>
                  </a:txBody>
                  <a:tcPr marL="9525" marR="9525" marT="9525" marB="0" anchor="ctr">
                    <a:noFill/>
                  </a:tcPr>
                </a:tc>
                <a:tc>
                  <a:txBody>
                    <a:bodyPr/>
                    <a:lstStyle/>
                    <a:p>
                      <a:pPr algn="ctr" fontAlgn="b"/>
                      <a:r>
                        <a:rPr lang="en-US" sz="900" b="0" i="0" u="none" strike="noStrike">
                          <a:solidFill>
                            <a:srgbClr val="000000"/>
                          </a:solidFill>
                          <a:effectLst/>
                          <a:latin typeface="Calibri"/>
                        </a:rPr>
                        <a:t>28</a:t>
                      </a:r>
                    </a:p>
                  </a:txBody>
                  <a:tcPr marL="9525" marR="9525" marT="9525" marB="0" anchor="ctr">
                    <a:noFill/>
                  </a:tcPr>
                </a:tc>
                <a:tc>
                  <a:txBody>
                    <a:bodyPr/>
                    <a:lstStyle/>
                    <a:p>
                      <a:pPr algn="ctr" fontAlgn="b"/>
                      <a:r>
                        <a:rPr lang="en-US" sz="900" b="0" i="0" u="none" strike="noStrike">
                          <a:solidFill>
                            <a:srgbClr val="000000"/>
                          </a:solidFill>
                          <a:effectLst/>
                          <a:latin typeface="Calibri"/>
                        </a:rPr>
                        <a:t>29</a:t>
                      </a:r>
                    </a:p>
                  </a:txBody>
                  <a:tcPr marL="9525" marR="9525" marT="9525" marB="0" anchor="ctr">
                    <a:noFill/>
                  </a:tcPr>
                </a:tc>
                <a:tc>
                  <a:txBody>
                    <a:bodyPr/>
                    <a:lstStyle/>
                    <a:p>
                      <a:pPr algn="ctr" fontAlgn="b"/>
                      <a:r>
                        <a:rPr lang="en-US" sz="900" b="0" i="0" u="none" strike="noStrike" dirty="0">
                          <a:solidFill>
                            <a:srgbClr val="000000"/>
                          </a:solidFill>
                          <a:effectLst/>
                          <a:latin typeface="Calibri"/>
                        </a:rPr>
                        <a:t>30</a:t>
                      </a:r>
                    </a:p>
                  </a:txBody>
                  <a:tcPr marL="9525" marR="9525" marT="9525" marB="0" anchor="ctr">
                    <a:solidFill>
                      <a:schemeClr val="tx2">
                        <a:lumMod val="10000"/>
                        <a:lumOff val="90000"/>
                      </a:schemeClr>
                    </a:solidFill>
                  </a:tcPr>
                </a:tc>
              </a:tr>
            </a:tbl>
          </a:graphicData>
        </a:graphic>
      </p:graphicFrame>
      <p:graphicFrame>
        <p:nvGraphicFramePr>
          <p:cNvPr id="14" name="Tableau 13"/>
          <p:cNvGraphicFramePr>
            <a:graphicFrameLocks noGrp="1"/>
          </p:cNvGraphicFramePr>
          <p:nvPr>
            <p:extLst>
              <p:ext uri="{D42A27DB-BD31-4B8C-83A1-F6EECF244321}">
                <p14:modId xmlns:p14="http://schemas.microsoft.com/office/powerpoint/2010/main" val="2675263276"/>
              </p:ext>
            </p:extLst>
          </p:nvPr>
        </p:nvGraphicFramePr>
        <p:xfrm>
          <a:off x="431540" y="5589240"/>
          <a:ext cx="8229606" cy="663412"/>
        </p:xfrm>
        <a:graphic>
          <a:graphicData uri="http://schemas.openxmlformats.org/drawingml/2006/table">
            <a:tbl>
              <a:tblPr>
                <a:tableStyleId>{5C22544A-7EE6-4342-B048-85BDC9FD1C3A}</a:tableStyleId>
              </a:tblPr>
              <a:tblGrid>
                <a:gridCol w="350196"/>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tblGrid>
              <a:tr h="335104">
                <a:tc gridSpan="31">
                  <a:txBody>
                    <a:bodyPr/>
                    <a:lstStyle/>
                    <a:p>
                      <a:pPr algn="l" fontAlgn="b"/>
                      <a:r>
                        <a:rPr lang="en-US" sz="1200" b="1" i="0" u="none" strike="noStrike" dirty="0" smtClean="0">
                          <a:solidFill>
                            <a:srgbClr val="000000"/>
                          </a:solidFill>
                          <a:effectLst/>
                          <a:latin typeface="Calibri"/>
                        </a:rPr>
                        <a:t>DECEMBER </a:t>
                      </a:r>
                      <a:r>
                        <a:rPr lang="en-US" sz="1200" b="1" i="0" u="none" strike="noStrike" baseline="0" dirty="0" smtClean="0">
                          <a:solidFill>
                            <a:srgbClr val="000000"/>
                          </a:solidFill>
                          <a:effectLst/>
                          <a:latin typeface="Calibri"/>
                        </a:rPr>
                        <a:t>2013</a:t>
                      </a:r>
                      <a:endParaRPr lang="en-US" sz="1200" b="1" i="0" u="none" strike="noStrike" dirty="0">
                        <a:solidFill>
                          <a:srgbClr val="000000"/>
                        </a:solidFill>
                        <a:effectLst/>
                        <a:latin typeface="Calibri"/>
                      </a:endParaRPr>
                    </a:p>
                  </a:txBody>
                  <a:tcPr marL="8208" marR="8208" marT="8208" marB="0" anchor="ctr">
                    <a:lnB w="3175" cap="flat" cmpd="sng" algn="ctr">
                      <a:solidFill>
                        <a:schemeClr val="bg1">
                          <a:lumMod val="75000"/>
                        </a:schemeClr>
                      </a:solidFill>
                      <a:prstDash val="solid"/>
                      <a:round/>
                      <a:headEnd type="none" w="med" len="med"/>
                      <a:tailEnd type="none" w="med" len="med"/>
                    </a:lnB>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r>
              <a:tr h="164154">
                <a:tc>
                  <a:txBody>
                    <a:bodyPr/>
                    <a:lstStyle/>
                    <a:p>
                      <a:pPr algn="ctr" fontAlgn="b"/>
                      <a:r>
                        <a:rPr lang="en-US" sz="900" b="0" i="0" u="none" strike="noStrike" dirty="0">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r>
              <a:tr h="164154">
                <a:tc>
                  <a:txBody>
                    <a:bodyPr/>
                    <a:lstStyle/>
                    <a:p>
                      <a:pPr algn="ctr" fontAlgn="b"/>
                      <a:r>
                        <a:rPr lang="en-US" sz="900" b="0" i="0" u="none" strike="noStrike" dirty="0">
                          <a:solidFill>
                            <a:srgbClr val="000000"/>
                          </a:solidFill>
                          <a:effectLst/>
                          <a:latin typeface="Calibri"/>
                        </a:rPr>
                        <a:t>01</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02</a:t>
                      </a:r>
                    </a:p>
                  </a:txBody>
                  <a:tcPr marL="9525" marR="9525" marT="9525" marB="0" anchor="ctr">
                    <a:noFill/>
                  </a:tcPr>
                </a:tc>
                <a:tc>
                  <a:txBody>
                    <a:bodyPr/>
                    <a:lstStyle/>
                    <a:p>
                      <a:pPr algn="ctr" fontAlgn="b"/>
                      <a:r>
                        <a:rPr lang="en-US" sz="900" b="0" i="0" u="none" strike="noStrike">
                          <a:solidFill>
                            <a:srgbClr val="000000"/>
                          </a:solidFill>
                          <a:effectLst/>
                          <a:latin typeface="Calibri"/>
                        </a:rPr>
                        <a:t>03</a:t>
                      </a:r>
                    </a:p>
                  </a:txBody>
                  <a:tcPr marL="9525" marR="9525" marT="9525" marB="0" anchor="ctr">
                    <a:noFill/>
                  </a:tcPr>
                </a:tc>
                <a:tc>
                  <a:txBody>
                    <a:bodyPr/>
                    <a:lstStyle/>
                    <a:p>
                      <a:pPr algn="ctr" fontAlgn="b"/>
                      <a:r>
                        <a:rPr lang="en-US" sz="900" b="0" i="0" u="none" strike="noStrike">
                          <a:solidFill>
                            <a:srgbClr val="000000"/>
                          </a:solidFill>
                          <a:effectLst/>
                          <a:latin typeface="Calibri"/>
                        </a:rPr>
                        <a:t>04</a:t>
                      </a:r>
                    </a:p>
                  </a:txBody>
                  <a:tcPr marL="9525" marR="9525" marT="9525" marB="0" anchor="ctr">
                    <a:noFill/>
                  </a:tcPr>
                </a:tc>
                <a:tc>
                  <a:txBody>
                    <a:bodyPr/>
                    <a:lstStyle/>
                    <a:p>
                      <a:pPr algn="ctr" fontAlgn="b"/>
                      <a:r>
                        <a:rPr lang="en-US" sz="900" b="0" i="0" u="none" strike="noStrike">
                          <a:solidFill>
                            <a:srgbClr val="000000"/>
                          </a:solidFill>
                          <a:effectLst/>
                          <a:latin typeface="Calibri"/>
                        </a:rPr>
                        <a:t>05</a:t>
                      </a:r>
                    </a:p>
                  </a:txBody>
                  <a:tcPr marL="9525" marR="9525" marT="9525" marB="0" anchor="ctr">
                    <a:noFill/>
                  </a:tcPr>
                </a:tc>
                <a:tc>
                  <a:txBody>
                    <a:bodyPr/>
                    <a:lstStyle/>
                    <a:p>
                      <a:pPr algn="ctr" fontAlgn="b"/>
                      <a:r>
                        <a:rPr lang="en-US" sz="900" b="0" i="0" u="none" strike="noStrike">
                          <a:solidFill>
                            <a:srgbClr val="000000"/>
                          </a:solidFill>
                          <a:effectLst/>
                          <a:latin typeface="Calibri"/>
                        </a:rPr>
                        <a:t>06</a:t>
                      </a:r>
                    </a:p>
                  </a:txBody>
                  <a:tcPr marL="9525" marR="9525" marT="9525" marB="0" anchor="ctr">
                    <a:noFill/>
                  </a:tcPr>
                </a:tc>
                <a:tc>
                  <a:txBody>
                    <a:bodyPr/>
                    <a:lstStyle/>
                    <a:p>
                      <a:pPr algn="ctr" fontAlgn="b"/>
                      <a:r>
                        <a:rPr lang="en-US" sz="900" b="0" i="0" u="none" strike="noStrike">
                          <a:solidFill>
                            <a:srgbClr val="000000"/>
                          </a:solidFill>
                          <a:effectLst/>
                          <a:latin typeface="Calibri"/>
                        </a:rPr>
                        <a:t>07</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08</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09</a:t>
                      </a:r>
                    </a:p>
                  </a:txBody>
                  <a:tcPr marL="9525" marR="9525" marT="9525" marB="0" anchor="ctr">
                    <a:noFill/>
                  </a:tcPr>
                </a:tc>
                <a:tc>
                  <a:txBody>
                    <a:bodyPr/>
                    <a:lstStyle/>
                    <a:p>
                      <a:pPr algn="ctr" fontAlgn="b"/>
                      <a:r>
                        <a:rPr lang="en-US" sz="900" b="0" i="0" u="none" strike="noStrike">
                          <a:solidFill>
                            <a:srgbClr val="000000"/>
                          </a:solidFill>
                          <a:effectLst/>
                          <a:latin typeface="Calibri"/>
                        </a:rPr>
                        <a:t>10</a:t>
                      </a:r>
                    </a:p>
                  </a:txBody>
                  <a:tcPr marL="9525" marR="9525" marT="9525" marB="0" anchor="ctr">
                    <a:noFill/>
                  </a:tcPr>
                </a:tc>
                <a:tc>
                  <a:txBody>
                    <a:bodyPr/>
                    <a:lstStyle/>
                    <a:p>
                      <a:pPr algn="ctr" fontAlgn="b"/>
                      <a:r>
                        <a:rPr lang="en-US" sz="900" b="0" i="0" u="none" strike="noStrike">
                          <a:solidFill>
                            <a:srgbClr val="000000"/>
                          </a:solidFill>
                          <a:effectLst/>
                          <a:latin typeface="Calibri"/>
                        </a:rPr>
                        <a:t>11</a:t>
                      </a:r>
                    </a:p>
                  </a:txBody>
                  <a:tcPr marL="9525" marR="9525" marT="9525" marB="0" anchor="ctr">
                    <a:noFill/>
                  </a:tcPr>
                </a:tc>
                <a:tc>
                  <a:txBody>
                    <a:bodyPr/>
                    <a:lstStyle/>
                    <a:p>
                      <a:pPr algn="ctr" fontAlgn="b"/>
                      <a:r>
                        <a:rPr lang="en-US" sz="900" b="0" i="0" u="none" strike="noStrike">
                          <a:solidFill>
                            <a:srgbClr val="000000"/>
                          </a:solidFill>
                          <a:effectLst/>
                          <a:latin typeface="Calibri"/>
                        </a:rPr>
                        <a:t>12</a:t>
                      </a:r>
                    </a:p>
                  </a:txBody>
                  <a:tcPr marL="9525" marR="9525" marT="9525" marB="0" anchor="ctr">
                    <a:noFill/>
                  </a:tcPr>
                </a:tc>
                <a:tc>
                  <a:txBody>
                    <a:bodyPr/>
                    <a:lstStyle/>
                    <a:p>
                      <a:pPr algn="ctr" fontAlgn="b"/>
                      <a:r>
                        <a:rPr lang="en-US" sz="900" b="0" i="0" u="none" strike="noStrike">
                          <a:solidFill>
                            <a:srgbClr val="000000"/>
                          </a:solidFill>
                          <a:effectLst/>
                          <a:latin typeface="Calibri"/>
                        </a:rPr>
                        <a:t>13</a:t>
                      </a:r>
                    </a:p>
                  </a:txBody>
                  <a:tcPr marL="9525" marR="9525" marT="9525" marB="0" anchor="ctr">
                    <a:noFill/>
                  </a:tcPr>
                </a:tc>
                <a:tc>
                  <a:txBody>
                    <a:bodyPr/>
                    <a:lstStyle/>
                    <a:p>
                      <a:pPr algn="ctr" fontAlgn="b"/>
                      <a:r>
                        <a:rPr lang="en-US" sz="900" b="0" i="0" u="none" strike="noStrike">
                          <a:solidFill>
                            <a:srgbClr val="000000"/>
                          </a:solidFill>
                          <a:effectLst/>
                          <a:latin typeface="Calibri"/>
                        </a:rPr>
                        <a:t>14</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15</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16</a:t>
                      </a:r>
                    </a:p>
                  </a:txBody>
                  <a:tcPr marL="9525" marR="9525" marT="9525" marB="0" anchor="ctr">
                    <a:noFill/>
                  </a:tcPr>
                </a:tc>
                <a:tc>
                  <a:txBody>
                    <a:bodyPr/>
                    <a:lstStyle/>
                    <a:p>
                      <a:pPr algn="ctr" fontAlgn="b"/>
                      <a:r>
                        <a:rPr lang="en-US" sz="900" b="0" i="0" u="none" strike="noStrike">
                          <a:solidFill>
                            <a:srgbClr val="000000"/>
                          </a:solidFill>
                          <a:effectLst/>
                          <a:latin typeface="Calibri"/>
                        </a:rPr>
                        <a:t>17</a:t>
                      </a:r>
                    </a:p>
                  </a:txBody>
                  <a:tcPr marL="9525" marR="9525" marT="9525" marB="0" anchor="ctr">
                    <a:noFill/>
                  </a:tcPr>
                </a:tc>
                <a:tc>
                  <a:txBody>
                    <a:bodyPr/>
                    <a:lstStyle/>
                    <a:p>
                      <a:pPr algn="ctr" fontAlgn="b"/>
                      <a:r>
                        <a:rPr lang="en-US" sz="900" b="0" i="0" u="none" strike="noStrike">
                          <a:solidFill>
                            <a:srgbClr val="000000"/>
                          </a:solidFill>
                          <a:effectLst/>
                          <a:latin typeface="Calibri"/>
                        </a:rPr>
                        <a:t>18</a:t>
                      </a:r>
                    </a:p>
                  </a:txBody>
                  <a:tcPr marL="9525" marR="9525" marT="9525" marB="0" anchor="ctr">
                    <a:noFill/>
                  </a:tcPr>
                </a:tc>
                <a:tc>
                  <a:txBody>
                    <a:bodyPr/>
                    <a:lstStyle/>
                    <a:p>
                      <a:pPr algn="ctr" fontAlgn="b"/>
                      <a:r>
                        <a:rPr lang="en-US" sz="900" b="0" i="0" u="none" strike="noStrike">
                          <a:solidFill>
                            <a:srgbClr val="000000"/>
                          </a:solidFill>
                          <a:effectLst/>
                          <a:latin typeface="Calibri"/>
                        </a:rPr>
                        <a:t>19</a:t>
                      </a:r>
                    </a:p>
                  </a:txBody>
                  <a:tcPr marL="9525" marR="9525" marT="9525" marB="0" anchor="ctr">
                    <a:noFill/>
                  </a:tcPr>
                </a:tc>
                <a:tc>
                  <a:txBody>
                    <a:bodyPr/>
                    <a:lstStyle/>
                    <a:p>
                      <a:pPr algn="ctr" fontAlgn="b"/>
                      <a:r>
                        <a:rPr lang="en-US" sz="900" b="0" i="0" u="none" strike="noStrike">
                          <a:solidFill>
                            <a:srgbClr val="000000"/>
                          </a:solidFill>
                          <a:effectLst/>
                          <a:latin typeface="Calibri"/>
                        </a:rPr>
                        <a:t>20</a:t>
                      </a:r>
                    </a:p>
                  </a:txBody>
                  <a:tcPr marL="9525" marR="9525" marT="9525" marB="0" anchor="ctr">
                    <a:noFill/>
                  </a:tcPr>
                </a:tc>
                <a:tc>
                  <a:txBody>
                    <a:bodyPr/>
                    <a:lstStyle/>
                    <a:p>
                      <a:pPr algn="ctr" fontAlgn="b"/>
                      <a:r>
                        <a:rPr lang="en-US" sz="900" b="0" i="0" u="none" strike="noStrike" dirty="0">
                          <a:solidFill>
                            <a:srgbClr val="000000"/>
                          </a:solidFill>
                          <a:effectLst/>
                          <a:latin typeface="Calibri"/>
                        </a:rPr>
                        <a:t>21</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22</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23</a:t>
                      </a:r>
                    </a:p>
                  </a:txBody>
                  <a:tcPr marL="9525" marR="9525" marT="9525" marB="0" anchor="ctr">
                    <a:noFill/>
                  </a:tcPr>
                </a:tc>
                <a:tc>
                  <a:txBody>
                    <a:bodyPr/>
                    <a:lstStyle/>
                    <a:p>
                      <a:pPr algn="ctr" fontAlgn="b"/>
                      <a:r>
                        <a:rPr lang="en-US" sz="900" b="0" i="0" u="none" strike="noStrike">
                          <a:solidFill>
                            <a:srgbClr val="000000"/>
                          </a:solidFill>
                          <a:effectLst/>
                          <a:latin typeface="Calibri"/>
                        </a:rPr>
                        <a:t>24</a:t>
                      </a:r>
                    </a:p>
                  </a:txBody>
                  <a:tcPr marL="9525" marR="9525" marT="9525" marB="0" anchor="ctr">
                    <a:noFill/>
                  </a:tcPr>
                </a:tc>
                <a:tc>
                  <a:txBody>
                    <a:bodyPr/>
                    <a:lstStyle/>
                    <a:p>
                      <a:pPr algn="ctr" fontAlgn="b"/>
                      <a:r>
                        <a:rPr lang="en-US" sz="900" b="0" i="0" u="none" strike="noStrike">
                          <a:solidFill>
                            <a:srgbClr val="000000"/>
                          </a:solidFill>
                          <a:effectLst/>
                          <a:latin typeface="Calibri"/>
                        </a:rPr>
                        <a:t>25</a:t>
                      </a:r>
                    </a:p>
                  </a:txBody>
                  <a:tcPr marL="9525" marR="9525" marT="9525" marB="0" anchor="ctr">
                    <a:noFill/>
                  </a:tcPr>
                </a:tc>
                <a:tc>
                  <a:txBody>
                    <a:bodyPr/>
                    <a:lstStyle/>
                    <a:p>
                      <a:pPr algn="ctr" fontAlgn="b"/>
                      <a:r>
                        <a:rPr lang="en-US" sz="900" b="0" i="0" u="none" strike="noStrike">
                          <a:solidFill>
                            <a:srgbClr val="000000"/>
                          </a:solidFill>
                          <a:effectLst/>
                          <a:latin typeface="Calibri"/>
                        </a:rPr>
                        <a:t>26</a:t>
                      </a:r>
                    </a:p>
                  </a:txBody>
                  <a:tcPr marL="9525" marR="9525" marT="9525" marB="0" anchor="ctr">
                    <a:noFill/>
                  </a:tcPr>
                </a:tc>
                <a:tc>
                  <a:txBody>
                    <a:bodyPr/>
                    <a:lstStyle/>
                    <a:p>
                      <a:pPr algn="ctr" fontAlgn="b"/>
                      <a:r>
                        <a:rPr lang="en-US" sz="900" b="0" i="0" u="none" strike="noStrike">
                          <a:solidFill>
                            <a:srgbClr val="000000"/>
                          </a:solidFill>
                          <a:effectLst/>
                          <a:latin typeface="Calibri"/>
                        </a:rPr>
                        <a:t>27</a:t>
                      </a:r>
                    </a:p>
                  </a:txBody>
                  <a:tcPr marL="9525" marR="9525" marT="9525" marB="0" anchor="ctr">
                    <a:noFill/>
                  </a:tcPr>
                </a:tc>
                <a:tc>
                  <a:txBody>
                    <a:bodyPr/>
                    <a:lstStyle/>
                    <a:p>
                      <a:pPr algn="ctr" fontAlgn="b"/>
                      <a:r>
                        <a:rPr lang="en-US" sz="900" b="0" i="0" u="none" strike="noStrike" dirty="0">
                          <a:solidFill>
                            <a:srgbClr val="000000"/>
                          </a:solidFill>
                          <a:effectLst/>
                          <a:latin typeface="Calibri"/>
                        </a:rPr>
                        <a:t>28</a:t>
                      </a:r>
                    </a:p>
                  </a:txBody>
                  <a:tcPr marL="9525" marR="9525" marT="9525" marB="0" anchor="ctr">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29</a:t>
                      </a:r>
                    </a:p>
                  </a:txBody>
                  <a:tcPr marL="9525" marR="9525" marT="9525" marB="0" anchor="ctr">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30</a:t>
                      </a:r>
                    </a:p>
                  </a:txBody>
                  <a:tcPr marL="9525" marR="9525" marT="9525" marB="0" anchor="ctr">
                    <a:noFill/>
                  </a:tcPr>
                </a:tc>
                <a:tc>
                  <a:txBody>
                    <a:bodyPr/>
                    <a:lstStyle/>
                    <a:p>
                      <a:pPr algn="ctr" fontAlgn="b"/>
                      <a:r>
                        <a:rPr lang="en-US" sz="900" b="0" i="0" u="none" strike="noStrike" dirty="0">
                          <a:solidFill>
                            <a:srgbClr val="000000"/>
                          </a:solidFill>
                          <a:effectLst/>
                          <a:latin typeface="Calibri"/>
                        </a:rPr>
                        <a:t>31</a:t>
                      </a:r>
                    </a:p>
                  </a:txBody>
                  <a:tcPr marL="9525" marR="9525" marT="9525" marB="0" anchor="ctr">
                    <a:noFill/>
                  </a:tcPr>
                </a:tc>
              </a:tr>
            </a:tbl>
          </a:graphicData>
        </a:graphic>
      </p:graphicFrame>
    </p:spTree>
    <p:extLst>
      <p:ext uri="{BB962C8B-B14F-4D97-AF65-F5344CB8AC3E}">
        <p14:creationId xmlns:p14="http://schemas.microsoft.com/office/powerpoint/2010/main" val="4123968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dirty="0" smtClean="0"/>
              <a:t>Calendar</a:t>
            </a:r>
            <a:endParaRPr lang="en-US" dirty="0"/>
          </a:p>
        </p:txBody>
      </p:sp>
      <p:sp>
        <p:nvSpPr>
          <p:cNvPr id="7" name="Titre 1"/>
          <p:cNvSpPr txBox="1">
            <a:spLocks/>
          </p:cNvSpPr>
          <p:nvPr/>
        </p:nvSpPr>
        <p:spPr>
          <a:xfrm>
            <a:off x="179511" y="2502"/>
            <a:ext cx="2736015" cy="617612"/>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000" b="1" kern="1200" cap="small" normalizeH="0" baseline="0">
                <a:solidFill>
                  <a:srgbClr val="9EB31C"/>
                </a:solidFill>
                <a:latin typeface="Verdana" pitchFamily="34" charset="0"/>
                <a:ea typeface="+mj-ea"/>
                <a:cs typeface="+mj-cs"/>
              </a:defRPr>
            </a:lvl1pPr>
          </a:lstStyle>
          <a:p>
            <a:pPr algn="l"/>
            <a:r>
              <a:rPr lang="en-US" dirty="0" smtClean="0">
                <a:solidFill>
                  <a:srgbClr val="363636"/>
                </a:solidFill>
              </a:rPr>
              <a:t>2013</a:t>
            </a:r>
            <a:endParaRPr lang="en-US" dirty="0">
              <a:solidFill>
                <a:srgbClr val="363636"/>
              </a:solidFill>
            </a:endParaRPr>
          </a:p>
        </p:txBody>
      </p:sp>
      <p:graphicFrame>
        <p:nvGraphicFramePr>
          <p:cNvPr id="20" name="Tableau 19"/>
          <p:cNvGraphicFramePr>
            <a:graphicFrameLocks noGrp="1"/>
          </p:cNvGraphicFramePr>
          <p:nvPr>
            <p:extLst>
              <p:ext uri="{D42A27DB-BD31-4B8C-83A1-F6EECF244321}">
                <p14:modId xmlns:p14="http://schemas.microsoft.com/office/powerpoint/2010/main" val="2699541178"/>
              </p:ext>
            </p:extLst>
          </p:nvPr>
        </p:nvGraphicFramePr>
        <p:xfrm>
          <a:off x="460276" y="1124744"/>
          <a:ext cx="8223448" cy="4751760"/>
        </p:xfrm>
        <a:graphic>
          <a:graphicData uri="http://schemas.openxmlformats.org/drawingml/2006/table">
            <a:tbl>
              <a:tblPr>
                <a:tableStyleId>{5C22544A-7EE6-4342-B048-85BDC9FD1C3A}</a:tableStyleId>
              </a:tblPr>
              <a:tblGrid>
                <a:gridCol w="259415"/>
                <a:gridCol w="252929"/>
                <a:gridCol w="252929"/>
                <a:gridCol w="252929"/>
                <a:gridCol w="252929"/>
                <a:gridCol w="259415"/>
                <a:gridCol w="259415"/>
                <a:gridCol w="259415"/>
                <a:gridCol w="259415"/>
                <a:gridCol w="252929"/>
                <a:gridCol w="252929"/>
                <a:gridCol w="252929"/>
                <a:gridCol w="252929"/>
                <a:gridCol w="259415"/>
                <a:gridCol w="259415"/>
                <a:gridCol w="259415"/>
                <a:gridCol w="259415"/>
                <a:gridCol w="252929"/>
                <a:gridCol w="252929"/>
                <a:gridCol w="252929"/>
                <a:gridCol w="252929"/>
                <a:gridCol w="259415"/>
                <a:gridCol w="259415"/>
                <a:gridCol w="259415"/>
                <a:gridCol w="259415"/>
                <a:gridCol w="259415"/>
                <a:gridCol w="259415"/>
                <a:gridCol w="259415"/>
                <a:gridCol w="259415"/>
                <a:gridCol w="259415"/>
                <a:gridCol w="259415"/>
                <a:gridCol w="259415"/>
              </a:tblGrid>
              <a:tr h="206475">
                <a:tc>
                  <a:txBody>
                    <a:bodyPr/>
                    <a:lstStyle/>
                    <a:p>
                      <a:pPr algn="l" fontAlgn="b"/>
                      <a:endParaRPr lang="en-US" sz="900" b="0" i="0" u="none" strike="noStrike" noProof="0" dirty="0">
                        <a:solidFill>
                          <a:srgbClr val="C00000"/>
                        </a:solidFill>
                        <a:effectLst/>
                        <a:latin typeface="Arial"/>
                      </a:endParaRPr>
                    </a:p>
                  </a:txBody>
                  <a:tcPr marL="0" marR="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January</a:t>
                      </a:r>
                      <a:endParaRPr lang="en-US" sz="1400" b="1" i="0" u="none" strike="noStrike" noProof="0" dirty="0">
                        <a:solidFill>
                          <a:srgbClr val="363636"/>
                        </a:solidFill>
                        <a:effectLst/>
                        <a:latin typeface="Verdana"/>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a:txBody>
                    <a:bodyPr/>
                    <a:lstStyle/>
                    <a:p>
                      <a:pPr algn="ctr" fontAlgn="b"/>
                      <a:endParaRPr lang="en-US" sz="900" b="1" i="0" u="none" strike="noStrike"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February</a:t>
                      </a:r>
                      <a:endParaRPr lang="en-US" sz="1400" b="1" i="0" u="none" strike="noStrike" noProof="0" dirty="0">
                        <a:solidFill>
                          <a:srgbClr val="363636"/>
                        </a:solidFill>
                        <a:effectLst/>
                        <a:latin typeface="Verdana"/>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dirty="0">
                        <a:solidFill>
                          <a:srgbClr val="363636"/>
                        </a:solidFill>
                        <a:effectLst/>
                        <a:latin typeface="Arial"/>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March </a:t>
                      </a:r>
                      <a:endParaRPr lang="en-US" sz="1400" b="1" i="0" u="none" strike="noStrike" noProof="0" dirty="0">
                        <a:solidFill>
                          <a:srgbClr val="363636"/>
                        </a:solidFill>
                        <a:effectLst/>
                        <a:latin typeface="Verdana"/>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363636"/>
                        </a:solidFill>
                        <a:effectLst/>
                        <a:latin typeface="Arial"/>
                      </a:endParaRPr>
                    </a:p>
                  </a:txBody>
                  <a:tcPr marL="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April</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r>
              <a:tr h="184421">
                <a:tc>
                  <a:txBody>
                    <a:bodyPr/>
                    <a:lstStyle/>
                    <a:p>
                      <a:pPr algn="l" fontAlgn="b"/>
                      <a:endParaRPr lang="en-US" sz="900" b="0" i="0" u="none" strike="noStrike" noProof="0" dirty="0">
                        <a:solidFill>
                          <a:srgbClr val="C00000"/>
                        </a:solidFill>
                        <a:effectLst/>
                        <a:latin typeface="Arial"/>
                      </a:endParaRPr>
                    </a:p>
                  </a:txBody>
                  <a:tcPr marL="0" marR="0" marT="36000" marB="36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900" u="none" strike="noStrike" noProof="0" dirty="0" smtClean="0">
                          <a:solidFill>
                            <a:srgbClr val="C00000"/>
                          </a:solidFill>
                          <a:effectLst/>
                          <a:latin typeface="+mj-lt"/>
                        </a:rPr>
                        <a:t>1</a:t>
                      </a:r>
                      <a:endParaRPr lang="en-US" sz="900" b="0" i="0" u="none" strike="noStrike" noProof="0" dirty="0">
                        <a:solidFill>
                          <a:srgbClr val="C00000"/>
                        </a:solidFill>
                        <a:effectLst/>
                        <a:latin typeface="+mj-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4</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5</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5</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9</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j-lt"/>
                        </a:rPr>
                        <a:t>14</a:t>
                      </a:r>
                      <a:endParaRPr lang="en-US" sz="900" b="0" i="0" u="none" strike="noStrike" noProof="0" dirty="0">
                        <a:solidFill>
                          <a:srgbClr val="C00000"/>
                        </a:solidFill>
                        <a:effectLst/>
                        <a:latin typeface="+mj-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6</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900" u="none" strike="noStrike" noProof="0" dirty="0" smtClean="0">
                          <a:solidFill>
                            <a:srgbClr val="C00000"/>
                          </a:solidFill>
                          <a:effectLst/>
                          <a:latin typeface="+mj-lt"/>
                        </a:rPr>
                        <a:t>2</a:t>
                      </a:r>
                      <a:endParaRPr lang="en-US" sz="900" b="0" i="0" u="none" strike="noStrike" noProof="0" dirty="0">
                        <a:solidFill>
                          <a:srgbClr val="C00000"/>
                        </a:solidFill>
                        <a:effectLst/>
                        <a:latin typeface="+mj-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9</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10</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12</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6</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4</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9</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10</a:t>
                      </a:r>
                      <a:endParaRPr lang="en-US" sz="900" b="0" i="0" u="none" strike="noStrike" noProof="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9</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j-lt"/>
                        </a:rPr>
                        <a:t>15</a:t>
                      </a:r>
                      <a:endParaRPr lang="en-US" sz="900" b="0" i="0" u="none" strike="noStrike" noProof="0">
                        <a:solidFill>
                          <a:srgbClr val="C00000"/>
                        </a:solidFill>
                        <a:effectLst/>
                        <a:latin typeface="+mj-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8</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9</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900" u="none" strike="noStrike" noProof="0" dirty="0" smtClean="0">
                          <a:solidFill>
                            <a:srgbClr val="C00000"/>
                          </a:solidFill>
                          <a:effectLst/>
                          <a:latin typeface="+mj-lt"/>
                        </a:rPr>
                        <a:t>3</a:t>
                      </a:r>
                      <a:endParaRPr lang="en-US" sz="900" b="0" i="0" u="none" strike="noStrike" noProof="0" dirty="0">
                        <a:solidFill>
                          <a:srgbClr val="C00000"/>
                        </a:solidFill>
                        <a:effectLst/>
                        <a:latin typeface="+mj-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14</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16</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17</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19</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7</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12</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14</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15</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11</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j-lt"/>
                        </a:rPr>
                        <a:t>16</a:t>
                      </a:r>
                      <a:endParaRPr lang="en-US" sz="900" b="0" i="0" u="none" strike="noStrike" noProof="0" dirty="0">
                        <a:solidFill>
                          <a:srgbClr val="C00000"/>
                        </a:solidFill>
                        <a:effectLst/>
                        <a:latin typeface="+mj-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14</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17</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900" u="none" strike="noStrike" noProof="0" dirty="0" smtClean="0">
                          <a:solidFill>
                            <a:srgbClr val="C00000"/>
                          </a:solidFill>
                          <a:effectLst/>
                          <a:latin typeface="+mj-lt"/>
                        </a:rPr>
                        <a:t>4</a:t>
                      </a:r>
                      <a:endParaRPr lang="en-US" sz="900" b="0" i="0" u="none" strike="noStrike" noProof="0" dirty="0">
                        <a:solidFill>
                          <a:srgbClr val="C00000"/>
                        </a:solidFill>
                        <a:effectLst/>
                        <a:latin typeface="+mj-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23</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8</a:t>
                      </a:r>
                      <a:endParaRPr lang="en-US" sz="900" b="0" i="0" u="none" strike="noStrike" noProof="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18</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21</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22</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12</a:t>
                      </a:r>
                      <a:endParaRPr lang="en-US" sz="900" b="0" i="0" u="none" strike="noStrike" noProof="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18</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19</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20</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23</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j-lt"/>
                        </a:rPr>
                        <a:t>17</a:t>
                      </a:r>
                      <a:endParaRPr lang="en-US" sz="900" b="0" i="0" u="none" strike="noStrike" noProof="0" dirty="0">
                        <a:solidFill>
                          <a:srgbClr val="C00000"/>
                        </a:solidFill>
                        <a:effectLst/>
                        <a:latin typeface="+mj-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23</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25</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26</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900" u="none" strike="noStrike" noProof="0" dirty="0" smtClean="0">
                          <a:solidFill>
                            <a:srgbClr val="C00000"/>
                          </a:solidFill>
                          <a:effectLst/>
                          <a:latin typeface="+mj-lt"/>
                        </a:rPr>
                        <a:t>5</a:t>
                      </a:r>
                      <a:endParaRPr lang="en-US" sz="900" b="0" i="0" u="none" strike="noStrike" noProof="0" dirty="0">
                        <a:solidFill>
                          <a:srgbClr val="C00000"/>
                        </a:solidFill>
                        <a:effectLst/>
                        <a:latin typeface="+mj-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30</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31</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9</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24</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13</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24</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26</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27</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28</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30</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j-lt"/>
                        </a:rPr>
                        <a:t>18</a:t>
                      </a:r>
                      <a:endParaRPr lang="en-US" sz="900" b="0" i="0" u="none" strike="noStrike" noProof="0">
                        <a:solidFill>
                          <a:srgbClr val="C00000"/>
                        </a:solidFill>
                        <a:effectLst/>
                        <a:latin typeface="+mj-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l" fontAlgn="b"/>
                      <a:endParaRPr lang="en-US" sz="900" b="0" i="0" u="none" strike="noStrike" noProof="0" dirty="0">
                        <a:solidFill>
                          <a:srgbClr val="C00000"/>
                        </a:solidFill>
                        <a:effectLst/>
                        <a:latin typeface="+mj-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14</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31</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54379">
                <a:tc>
                  <a:txBody>
                    <a:bodyPr/>
                    <a:lstStyle/>
                    <a:p>
                      <a:pPr algn="l" fontAlgn="b"/>
                      <a:endParaRPr lang="en-US" sz="900" b="0" i="0" u="none" strike="noStrike" noProof="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j-lt"/>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80427">
                <a:tc>
                  <a:txBody>
                    <a:bodyPr/>
                    <a:lstStyle/>
                    <a:p>
                      <a:pPr algn="ctr" fontAlgn="b"/>
                      <a:endParaRPr lang="en-US" sz="900" b="1" i="0" u="none" strike="noStrike" noProof="0" dirty="0">
                        <a:solidFill>
                          <a:schemeClr val="bg1"/>
                        </a:solidFill>
                        <a:effectLst/>
                        <a:latin typeface="Arial"/>
                      </a:endParaRPr>
                    </a:p>
                  </a:txBody>
                  <a:tcPr marL="0" marR="36000" marT="0" marB="36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May </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dirty="0">
                        <a:solidFill>
                          <a:srgbClr val="363636"/>
                        </a:solidFill>
                        <a:effectLst/>
                        <a:latin typeface="+mj-lt"/>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June </a:t>
                      </a:r>
                      <a:endParaRPr lang="en-US" sz="1400" b="1" i="0" u="none" strike="noStrike" noProof="0" dirty="0">
                        <a:solidFill>
                          <a:srgbClr val="363636"/>
                        </a:solidFill>
                        <a:effectLst/>
                        <a:latin typeface="Verdana"/>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363636"/>
                        </a:solidFill>
                        <a:effectLst/>
                        <a:latin typeface="Arial"/>
                      </a:endParaRPr>
                    </a:p>
                  </a:txBody>
                  <a:tcPr marL="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July</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dirty="0">
                        <a:solidFill>
                          <a:srgbClr val="363636"/>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August </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r>
              <a:tr h="158373">
                <a:tc>
                  <a:txBody>
                    <a:bodyPr/>
                    <a:lstStyle/>
                    <a:p>
                      <a:pPr algn="ctr" fontAlgn="b"/>
                      <a:endParaRPr lang="en-US" sz="900" b="0" i="0" u="none" strike="noStrike" noProof="0" dirty="0">
                        <a:solidFill>
                          <a:srgbClr val="C00000"/>
                        </a:solidFill>
                        <a:effectLst/>
                        <a:latin typeface="+mj-lt"/>
                      </a:endParaRPr>
                    </a:p>
                  </a:txBody>
                  <a:tcPr marL="0" marR="36000" marT="36000" marB="36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0" i="0" u="none" strike="noStrike" noProof="0" dirty="0">
                        <a:solidFill>
                          <a:srgbClr val="C00000"/>
                        </a:solidFill>
                        <a:effectLst/>
                        <a:latin typeface="+mj-lt"/>
                      </a:endParaRPr>
                    </a:p>
                  </a:txBody>
                  <a:tcPr marL="0" marR="3600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j-lt"/>
                      </a:endParaRPr>
                    </a:p>
                  </a:txBody>
                  <a:tcPr marL="0" marR="3600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dirty="0" smtClean="0">
                          <a:solidFill>
                            <a:srgbClr val="C00000"/>
                          </a:solidFill>
                          <a:effectLst/>
                          <a:latin typeface="+mn-lt"/>
                        </a:rPr>
                        <a:t>18</a:t>
                      </a:r>
                      <a:endParaRPr lang="en-US" sz="900" b="0" i="0" u="none" strike="noStrike" noProof="0" dirty="0">
                        <a:solidFill>
                          <a:srgbClr val="C00000"/>
                        </a:solidFill>
                        <a:effectLst/>
                        <a:latin typeface="+mn-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4</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22</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1</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j-lt"/>
                        </a:rPr>
                        <a:t>27</a:t>
                      </a:r>
                      <a:endParaRPr lang="en-US" sz="900" b="0" i="0" u="none" strike="noStrike" noProof="0" dirty="0">
                        <a:solidFill>
                          <a:srgbClr val="C00000"/>
                        </a:solidFill>
                        <a:effectLst/>
                        <a:latin typeface="+mj-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6</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31</a:t>
                      </a:r>
                      <a:endParaRPr lang="en-US" sz="900" b="0" i="0" u="none" strike="noStrike" noProof="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3</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dirty="0" smtClean="0">
                          <a:solidFill>
                            <a:srgbClr val="C00000"/>
                          </a:solidFill>
                          <a:effectLst/>
                          <a:latin typeface="+mn-lt"/>
                        </a:rPr>
                        <a:t>19</a:t>
                      </a:r>
                      <a:endParaRPr lang="en-US" sz="900" b="0" i="0" u="none" strike="noStrike" noProof="0" dirty="0">
                        <a:solidFill>
                          <a:srgbClr val="C00000"/>
                        </a:solidFill>
                        <a:effectLst/>
                        <a:latin typeface="+mn-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5</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9</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23</a:t>
                      </a:r>
                      <a:endParaRPr lang="en-US" sz="900" b="0" i="0" u="none" strike="noStrike" noProof="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j-lt"/>
                        </a:rPr>
                        <a:t>28</a:t>
                      </a:r>
                      <a:endParaRPr lang="en-US" sz="900" b="0" i="0" u="none" strike="noStrike" noProof="0">
                        <a:solidFill>
                          <a:srgbClr val="C00000"/>
                        </a:solidFill>
                        <a:effectLst/>
                        <a:latin typeface="+mj-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8</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9</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32</a:t>
                      </a:r>
                      <a:endParaRPr lang="en-US" sz="900" b="0" i="0" u="none" strike="noStrike" noProof="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4</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smtClean="0">
                          <a:solidFill>
                            <a:srgbClr val="C00000"/>
                          </a:solidFill>
                          <a:effectLst/>
                          <a:latin typeface="+mn-lt"/>
                        </a:rPr>
                        <a:t>20</a:t>
                      </a:r>
                      <a:endParaRPr lang="en-US" sz="900" b="0" i="0" u="none" strike="noStrike" noProof="0">
                        <a:solidFill>
                          <a:srgbClr val="C00000"/>
                        </a:solidFill>
                        <a:effectLst/>
                        <a:latin typeface="+mn-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12</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24</a:t>
                      </a:r>
                      <a:endParaRPr lang="en-US" sz="900" b="0" i="0" u="none" strike="noStrike" noProof="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9</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12</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15</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j-lt"/>
                        </a:rPr>
                        <a:t>29</a:t>
                      </a:r>
                      <a:endParaRPr lang="en-US" sz="900" b="0" i="0" u="none" strike="noStrike" noProof="0">
                        <a:solidFill>
                          <a:srgbClr val="C00000"/>
                        </a:solidFill>
                        <a:effectLst/>
                        <a:latin typeface="+mj-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14</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17</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19</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33</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13</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smtClean="0">
                          <a:solidFill>
                            <a:srgbClr val="C00000"/>
                          </a:solidFill>
                          <a:effectLst/>
                          <a:latin typeface="+mn-lt"/>
                        </a:rPr>
                        <a:t>21</a:t>
                      </a:r>
                      <a:endParaRPr lang="en-US" sz="900" b="0" i="0" u="none" strike="noStrike" noProof="0">
                        <a:solidFill>
                          <a:srgbClr val="C00000"/>
                        </a:solidFill>
                        <a:effectLst/>
                        <a:latin typeface="+mn-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19</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24</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25</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25</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17</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22</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j-lt"/>
                        </a:rPr>
                        <a:t>30</a:t>
                      </a:r>
                      <a:endParaRPr lang="en-US" sz="900" b="0" i="0" u="none" strike="noStrike" noProof="0" dirty="0">
                        <a:solidFill>
                          <a:srgbClr val="C00000"/>
                        </a:solidFill>
                        <a:effectLst/>
                        <a:latin typeface="+mj-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22</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34</a:t>
                      </a:r>
                      <a:endParaRPr lang="en-US" sz="900" b="0" i="0" u="none" strike="noStrike" noProof="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20</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23</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24</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smtClean="0">
                          <a:solidFill>
                            <a:srgbClr val="C00000"/>
                          </a:solidFill>
                          <a:effectLst/>
                          <a:latin typeface="+mn-lt"/>
                        </a:rPr>
                        <a:t>22</a:t>
                      </a:r>
                      <a:endParaRPr lang="en-US" sz="900" b="0" i="0" u="none" strike="noStrike" noProof="0">
                        <a:solidFill>
                          <a:srgbClr val="C00000"/>
                        </a:solidFill>
                        <a:effectLst/>
                        <a:latin typeface="+mn-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26</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28</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29</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j-lt"/>
                        </a:rPr>
                        <a:t>31</a:t>
                      </a:r>
                      <a:endParaRPr lang="en-US" sz="900" b="0" i="0" u="none" strike="noStrike" noProof="0">
                        <a:solidFill>
                          <a:srgbClr val="C00000"/>
                        </a:solidFill>
                        <a:effectLst/>
                        <a:latin typeface="+mj-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28</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35</a:t>
                      </a:r>
                      <a:endParaRPr lang="en-US" sz="900" b="0" i="0" u="none" strike="noStrike" noProof="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25</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31</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l" fontAlgn="b"/>
                      <a:endParaRPr lang="en-US" sz="900" b="0" i="0" u="none" strike="noStrike" noProof="0">
                        <a:solidFill>
                          <a:srgbClr val="C00000"/>
                        </a:solidFill>
                        <a:effectLst/>
                        <a:latin typeface="+mn-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27</a:t>
                      </a:r>
                      <a:endParaRPr lang="en-US" sz="900" b="0" i="0" u="none" strike="noStrike" noProof="0" dirty="0">
                        <a:solidFill>
                          <a:srgbClr val="C00000"/>
                        </a:solidFill>
                        <a:effectLst/>
                        <a:latin typeface="+mn-lt"/>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30</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54379">
                <a:tc>
                  <a:txBody>
                    <a:bodyPr/>
                    <a:lstStyle/>
                    <a:p>
                      <a:pPr algn="l" fontAlgn="b"/>
                      <a:endParaRPr lang="en-US" sz="900" b="0" i="0" u="none" strike="noStrike" noProof="0" dirty="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a:solidFill>
                          <a:srgbClr val="C00000"/>
                        </a:solidFill>
                        <a:effectLst/>
                        <a:latin typeface="+mj-lt"/>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80427">
                <a:tc>
                  <a:txBody>
                    <a:bodyPr/>
                    <a:lstStyle/>
                    <a:p>
                      <a:pPr algn="ctr" fontAlgn="b"/>
                      <a:endParaRPr lang="en-US" sz="900" b="1" i="0" u="none" strike="noStrike" noProof="0" dirty="0">
                        <a:solidFill>
                          <a:schemeClr val="bg1"/>
                        </a:solidFill>
                        <a:effectLst/>
                        <a:latin typeface="Arial"/>
                      </a:endParaRPr>
                    </a:p>
                  </a:txBody>
                  <a:tcPr marL="0" marR="36000" marT="0" marB="36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September </a:t>
                      </a:r>
                      <a:endParaRPr lang="en-US" sz="1400" b="1" i="0" u="none" strike="noStrike" noProof="0" dirty="0">
                        <a:solidFill>
                          <a:srgbClr val="363636"/>
                        </a:solidFill>
                        <a:effectLst/>
                        <a:latin typeface="Verdana"/>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363636"/>
                        </a:solidFill>
                        <a:effectLst/>
                        <a:latin typeface="+mj-lt"/>
                      </a:endParaRPr>
                    </a:p>
                  </a:txBody>
                  <a:tcPr marL="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October</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dirty="0">
                        <a:solidFill>
                          <a:srgbClr val="363636"/>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November</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900" b="1" i="0" u="none" strike="noStrike" noProof="0" dirty="0">
                        <a:solidFill>
                          <a:srgbClr val="363636"/>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gridSpan="7">
                  <a:txBody>
                    <a:bodyPr/>
                    <a:lstStyle/>
                    <a:p>
                      <a:pPr algn="ctr" fontAlgn="b"/>
                      <a:r>
                        <a:rPr lang="en-US" sz="1400" b="1" i="0" u="none" strike="noStrike" noProof="0" dirty="0" smtClean="0">
                          <a:solidFill>
                            <a:srgbClr val="363636"/>
                          </a:solidFill>
                          <a:effectLst/>
                          <a:latin typeface="+mn-lt"/>
                        </a:rPr>
                        <a:t>December</a:t>
                      </a:r>
                      <a:endParaRPr lang="en-US" sz="1400" b="1" i="0" u="none" strike="noStrike" noProof="0" dirty="0">
                        <a:solidFill>
                          <a:srgbClr val="363636"/>
                        </a:solidFill>
                        <a:effectLst/>
                        <a:latin typeface="Verdana"/>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r>
              <a:tr h="158373">
                <a:tc>
                  <a:txBody>
                    <a:bodyPr/>
                    <a:lstStyle/>
                    <a:p>
                      <a:pPr algn="l" fontAlgn="b"/>
                      <a:endParaRPr lang="en-US" sz="900" b="0" i="0" u="none" strike="noStrike" noProof="0" dirty="0">
                        <a:solidFill>
                          <a:srgbClr val="C00000"/>
                        </a:solidFill>
                        <a:effectLst/>
                        <a:latin typeface="+mj-lt"/>
                      </a:endParaRPr>
                    </a:p>
                  </a:txBody>
                  <a:tcPr marL="0" marR="36000" marT="36000" marB="36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j-lt"/>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j-lt"/>
                      </a:endParaRPr>
                    </a:p>
                  </a:txBody>
                  <a:tcPr marL="0" marR="3600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j-lt"/>
                      </a:endParaRPr>
                    </a:p>
                  </a:txBody>
                  <a:tcPr marL="0" marR="3600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dirty="0" smtClean="0">
                          <a:solidFill>
                            <a:srgbClr val="C00000"/>
                          </a:solidFill>
                          <a:effectLst/>
                          <a:latin typeface="+mn-lt"/>
                        </a:rPr>
                        <a:t>36</a:t>
                      </a:r>
                      <a:endParaRPr lang="en-US" sz="900" b="0" i="0" u="none" strike="noStrike" noProof="0" dirty="0">
                        <a:solidFill>
                          <a:srgbClr val="C00000"/>
                        </a:solidFill>
                        <a:effectLst/>
                        <a:latin typeface="+mn-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1</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7</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j-lt"/>
                        </a:rPr>
                        <a:t>40</a:t>
                      </a:r>
                      <a:endParaRPr lang="en-US" sz="900" b="0" i="0" u="none" strike="noStrike" noProof="0" dirty="0">
                        <a:solidFill>
                          <a:srgbClr val="C00000"/>
                        </a:solidFill>
                        <a:effectLst/>
                        <a:latin typeface="+mj-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5</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44</a:t>
                      </a:r>
                      <a:endParaRPr lang="en-US" sz="900" b="0" i="0" u="none" strike="noStrike" noProof="0" dirty="0">
                        <a:solidFill>
                          <a:srgbClr val="C00000"/>
                        </a:solidFill>
                        <a:effectLst/>
                        <a:latin typeface="+mn-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 </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49</a:t>
                      </a:r>
                      <a:endParaRPr lang="en-US" sz="900" b="0" i="0" u="none" strike="noStrike" noProof="0" dirty="0">
                        <a:solidFill>
                          <a:srgbClr val="C00000"/>
                        </a:solidFill>
                        <a:effectLst/>
                        <a:latin typeface="+mn-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1</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7</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dirty="0" smtClean="0">
                          <a:solidFill>
                            <a:srgbClr val="C00000"/>
                          </a:solidFill>
                          <a:effectLst/>
                          <a:latin typeface="+mn-lt"/>
                        </a:rPr>
                        <a:t>37</a:t>
                      </a:r>
                      <a:endParaRPr lang="en-US" sz="900" b="0" i="0" u="none" strike="noStrike" noProof="0" dirty="0">
                        <a:solidFill>
                          <a:srgbClr val="C00000"/>
                        </a:solidFill>
                        <a:effectLst/>
                        <a:latin typeface="+mn-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11</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14</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j-lt"/>
                        </a:rPr>
                        <a:t>41</a:t>
                      </a:r>
                      <a:endParaRPr lang="en-US" sz="900" b="0" i="0" u="none" strike="noStrike" noProof="0">
                        <a:solidFill>
                          <a:srgbClr val="C00000"/>
                        </a:solidFill>
                        <a:effectLst/>
                        <a:latin typeface="+mj-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12</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latin typeface="+mn-lt"/>
                        </a:rPr>
                        <a:t>45</a:t>
                      </a:r>
                      <a:endParaRPr lang="en-US" sz="900" b="0" i="0" u="none" strike="noStrike" noProof="0">
                        <a:solidFill>
                          <a:srgbClr val="C00000"/>
                        </a:solidFill>
                        <a:effectLst/>
                        <a:latin typeface="+mn-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9</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50</a:t>
                      </a:r>
                      <a:endParaRPr lang="en-US" sz="900" b="0" i="0" u="none" strike="noStrike" noProof="0" dirty="0">
                        <a:solidFill>
                          <a:srgbClr val="C00000"/>
                        </a:solidFill>
                        <a:effectLst/>
                        <a:latin typeface="+mn-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8</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14</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dirty="0" smtClean="0">
                          <a:solidFill>
                            <a:srgbClr val="C00000"/>
                          </a:solidFill>
                          <a:effectLst/>
                          <a:latin typeface="+mn-lt"/>
                        </a:rPr>
                        <a:t>38</a:t>
                      </a:r>
                      <a:endParaRPr lang="en-US" sz="900" b="0" i="0" u="none" strike="noStrike" noProof="0" dirty="0">
                        <a:solidFill>
                          <a:srgbClr val="C00000"/>
                        </a:solidFill>
                        <a:effectLst/>
                        <a:latin typeface="+mn-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15</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j-lt"/>
                        </a:rPr>
                        <a:t>42</a:t>
                      </a:r>
                      <a:endParaRPr lang="en-US" sz="900" b="0" i="0" u="none" strike="noStrike" noProof="0" dirty="0">
                        <a:solidFill>
                          <a:srgbClr val="C00000"/>
                        </a:solidFill>
                        <a:effectLst/>
                        <a:latin typeface="+mj-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19</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46</a:t>
                      </a:r>
                      <a:endParaRPr lang="en-US" sz="900" b="0" i="0" u="none" strike="noStrike" noProof="0" dirty="0">
                        <a:solidFill>
                          <a:srgbClr val="C00000"/>
                        </a:solidFill>
                        <a:effectLst/>
                        <a:latin typeface="+mn-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10</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51</a:t>
                      </a:r>
                      <a:endParaRPr lang="en-US" sz="900" b="0" i="0" u="none" strike="noStrike" noProof="0" dirty="0">
                        <a:solidFill>
                          <a:srgbClr val="C00000"/>
                        </a:solidFill>
                        <a:effectLst/>
                        <a:latin typeface="+mn-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15</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21</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dirty="0" smtClean="0">
                          <a:solidFill>
                            <a:srgbClr val="C00000"/>
                          </a:solidFill>
                          <a:effectLst/>
                          <a:latin typeface="+mn-lt"/>
                        </a:rPr>
                        <a:t>39</a:t>
                      </a:r>
                      <a:endParaRPr lang="en-US" sz="900" b="0" i="0" u="none" strike="noStrike" noProof="0" dirty="0">
                        <a:solidFill>
                          <a:srgbClr val="C00000"/>
                        </a:solidFill>
                        <a:effectLst/>
                        <a:latin typeface="+mn-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22</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27</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28</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j-lt"/>
                        </a:rPr>
                        <a:t>43</a:t>
                      </a:r>
                      <a:endParaRPr lang="en-US" sz="900" b="0" i="0" u="none" strike="noStrike" noProof="0" dirty="0">
                        <a:solidFill>
                          <a:srgbClr val="C00000"/>
                        </a:solidFill>
                        <a:effectLst/>
                        <a:latin typeface="+mj-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20</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23</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24</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25</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26</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47</a:t>
                      </a:r>
                      <a:endParaRPr lang="en-US" sz="900" b="0" i="0" u="none" strike="noStrike" noProof="0" dirty="0">
                        <a:solidFill>
                          <a:srgbClr val="C00000"/>
                        </a:solidFill>
                        <a:effectLst/>
                        <a:latin typeface="+mn-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17</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19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20</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22</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a:solidFill>
                            <a:schemeClr val="tx1">
                              <a:lumMod val="50000"/>
                              <a:lumOff val="50000"/>
                            </a:schemeClr>
                          </a:solidFill>
                          <a:effectLst/>
                        </a:rPr>
                        <a:t>23</a:t>
                      </a:r>
                      <a:endParaRPr lang="en-US" sz="1100" b="0" i="1" u="none" strike="noStrike">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52</a:t>
                      </a:r>
                      <a:endParaRPr lang="en-US" sz="900" b="0" i="0" u="none" strike="noStrike" noProof="0" dirty="0">
                        <a:solidFill>
                          <a:srgbClr val="C00000"/>
                        </a:solidFill>
                        <a:effectLst/>
                        <a:latin typeface="+mn-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22</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23</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24</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25</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26</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28</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dirty="0" smtClean="0">
                          <a:solidFill>
                            <a:srgbClr val="C00000"/>
                          </a:solidFill>
                          <a:effectLst/>
                          <a:latin typeface="+mn-lt"/>
                        </a:rPr>
                        <a:t>40</a:t>
                      </a:r>
                      <a:endParaRPr lang="en-US" sz="900" b="0" i="0" u="none" strike="noStrike" noProof="0" dirty="0">
                        <a:solidFill>
                          <a:srgbClr val="C00000"/>
                        </a:solidFill>
                        <a:effectLst/>
                        <a:latin typeface="+mn-lt"/>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29</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30</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j-lt"/>
                        </a:rPr>
                        <a:t>44</a:t>
                      </a:r>
                      <a:endParaRPr lang="en-US" sz="900" b="0" i="0" u="none" strike="noStrike" noProof="0" dirty="0">
                        <a:solidFill>
                          <a:srgbClr val="C00000"/>
                        </a:solidFill>
                        <a:effectLst/>
                        <a:latin typeface="+mj-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27</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30</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31</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48</a:t>
                      </a:r>
                      <a:endParaRPr lang="en-US" sz="900" b="0" i="0" u="none" strike="noStrike" noProof="0" dirty="0">
                        <a:solidFill>
                          <a:srgbClr val="C00000"/>
                        </a:solidFill>
                        <a:effectLst/>
                        <a:latin typeface="+mn-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24</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25</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26</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27</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28</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a:effectLst/>
                        </a:rPr>
                        <a:t>29</a:t>
                      </a:r>
                      <a:endParaRPr lang="en-US" sz="1100" b="0" i="0" u="none" strike="noStrike">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30</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latin typeface="+mn-lt"/>
                        </a:rPr>
                        <a:t>1</a:t>
                      </a:r>
                      <a:endParaRPr lang="en-US" sz="900" b="0" i="0" u="none" strike="noStrike" noProof="0" dirty="0">
                        <a:solidFill>
                          <a:srgbClr val="C00000"/>
                        </a:solidFill>
                        <a:effectLst/>
                        <a:latin typeface="+mn-lt"/>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29</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30</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31</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dirty="0">
                          <a:effectLst/>
                        </a:rPr>
                        <a:t> </a:t>
                      </a:r>
                      <a:endParaRPr lang="en-US" sz="1100" b="0" i="0" u="none" strike="noStrike" dirty="0">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dirty="0">
                          <a:solidFill>
                            <a:schemeClr val="tx1">
                              <a:lumMod val="50000"/>
                              <a:lumOff val="50000"/>
                            </a:schemeClr>
                          </a:solidFill>
                          <a:effectLst/>
                        </a:rPr>
                        <a:t> </a:t>
                      </a:r>
                      <a:endParaRPr lang="en-US" sz="1100" b="0" i="1" u="none" strike="noStrike" dirty="0">
                        <a:solidFill>
                          <a:schemeClr val="tx1">
                            <a:lumMod val="50000"/>
                            <a:lumOff val="50000"/>
                          </a:schemeClr>
                        </a:solidFill>
                        <a:effectLst/>
                        <a:latin typeface="Verdana"/>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8" name="Bande diagonale 7"/>
          <p:cNvSpPr/>
          <p:nvPr/>
        </p:nvSpPr>
        <p:spPr>
          <a:xfrm rot="16200000">
            <a:off x="-24370" y="4878549"/>
            <a:ext cx="1970406" cy="1970406"/>
          </a:xfrm>
          <a:prstGeom prst="diagStripe">
            <a:avLst>
              <a:gd name="adj" fmla="val 4071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solidFill>
                <a:prstClr val="black"/>
              </a:solidFill>
            </a:endParaRPr>
          </a:p>
        </p:txBody>
      </p:sp>
      <p:sp>
        <p:nvSpPr>
          <p:cNvPr id="9" name="ZoneTexte 8"/>
          <p:cNvSpPr txBox="1"/>
          <p:nvPr/>
        </p:nvSpPr>
        <p:spPr>
          <a:xfrm rot="2700000">
            <a:off x="-109085" y="5749802"/>
            <a:ext cx="1518364" cy="830997"/>
          </a:xfrm>
          <a:prstGeom prst="rect">
            <a:avLst/>
          </a:prstGeom>
          <a:noFill/>
        </p:spPr>
        <p:txBody>
          <a:bodyPr wrap="none" rtlCol="0" anchor="ctr">
            <a:spAutoFit/>
          </a:bodyPr>
          <a:lstStyle/>
          <a:p>
            <a:pPr algn="ctr"/>
            <a:r>
              <a:rPr lang="en-US" sz="2800" b="1" dirty="0" smtClean="0">
                <a:solidFill>
                  <a:prstClr val="white"/>
                </a:solidFill>
                <a:effectLst>
                  <a:outerShdw blurRad="38100" dist="38100" dir="2700000" algn="tl">
                    <a:srgbClr val="000000">
                      <a:alpha val="43137"/>
                    </a:srgbClr>
                  </a:outerShdw>
                </a:effectLst>
                <a:latin typeface="Arial Black" pitchFamily="34" charset="0"/>
              </a:rPr>
              <a:t>Printer</a:t>
            </a:r>
            <a:endParaRPr lang="en-US" sz="2800" b="1" dirty="0">
              <a:solidFill>
                <a:prstClr val="white"/>
              </a:solidFill>
              <a:effectLst>
                <a:outerShdw blurRad="38100" dist="38100" dir="2700000" algn="tl">
                  <a:srgbClr val="000000">
                    <a:alpha val="43137"/>
                  </a:srgbClr>
                </a:outerShdw>
              </a:effectLst>
              <a:latin typeface="Arial Black" pitchFamily="34" charset="0"/>
            </a:endParaRPr>
          </a:p>
          <a:p>
            <a:pPr algn="ctr"/>
            <a:r>
              <a:rPr lang="en-US" sz="2000" b="1" dirty="0" smtClean="0">
                <a:solidFill>
                  <a:prstClr val="white"/>
                </a:solidFill>
                <a:effectLst>
                  <a:outerShdw blurRad="38100" dist="38100" dir="2700000" algn="tl">
                    <a:srgbClr val="000000">
                      <a:alpha val="43137"/>
                    </a:srgbClr>
                  </a:outerShdw>
                </a:effectLst>
                <a:latin typeface="Arial Black" pitchFamily="34" charset="0"/>
              </a:rPr>
              <a:t>friendly</a:t>
            </a:r>
            <a:endParaRPr lang="en-US" sz="2800" b="1" dirty="0">
              <a:solidFill>
                <a:prstClr val="white"/>
              </a:solidFill>
              <a:effectLst>
                <a:outerShdw blurRad="38100" dist="38100" dir="2700000" algn="tl">
                  <a:srgbClr val="000000">
                    <a:alpha val="43137"/>
                  </a:srgbClr>
                </a:outerShdw>
              </a:effectLst>
              <a:latin typeface="Arial Black" pitchFamily="34" charset="0"/>
            </a:endParaRPr>
          </a:p>
        </p:txBody>
      </p:sp>
    </p:spTree>
    <p:extLst>
      <p:ext uri="{BB962C8B-B14F-4D97-AF65-F5344CB8AC3E}">
        <p14:creationId xmlns:p14="http://schemas.microsoft.com/office/powerpoint/2010/main" val="39995520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p:cNvSpPr>
            <a:spLocks noGrp="1"/>
          </p:cNvSpPr>
          <p:nvPr>
            <p:ph type="subTitle" idx="1"/>
          </p:nvPr>
        </p:nvSpPr>
        <p:spPr/>
        <p:txBody>
          <a:bodyPr/>
          <a:lstStyle/>
          <a:p>
            <a:r>
              <a:rPr lang="en-US" smtClean="0"/>
              <a:t>To be placed on the top/bottom of your slide</a:t>
            </a:r>
            <a:endParaRPr lang="en-US"/>
          </a:p>
        </p:txBody>
      </p:sp>
      <p:sp>
        <p:nvSpPr>
          <p:cNvPr id="3" name="Titre 2"/>
          <p:cNvSpPr>
            <a:spLocks noGrp="1"/>
          </p:cNvSpPr>
          <p:nvPr>
            <p:ph type="title"/>
          </p:nvPr>
        </p:nvSpPr>
        <p:spPr/>
        <p:txBody>
          <a:bodyPr/>
          <a:lstStyle/>
          <a:p>
            <a:r>
              <a:rPr lang="en-US" dirty="0" smtClean="0"/>
              <a:t>Monthly Calendar Banner (example)</a:t>
            </a:r>
            <a:endParaRPr lang="en-US" dirty="0"/>
          </a:p>
        </p:txBody>
      </p:sp>
      <p:graphicFrame>
        <p:nvGraphicFramePr>
          <p:cNvPr id="4" name="Tableau 3"/>
          <p:cNvGraphicFramePr>
            <a:graphicFrameLocks noGrp="1"/>
          </p:cNvGraphicFramePr>
          <p:nvPr>
            <p:extLst>
              <p:ext uri="{D42A27DB-BD31-4B8C-83A1-F6EECF244321}">
                <p14:modId xmlns:p14="http://schemas.microsoft.com/office/powerpoint/2010/main" val="61621550"/>
              </p:ext>
            </p:extLst>
          </p:nvPr>
        </p:nvGraphicFramePr>
        <p:xfrm>
          <a:off x="457200" y="5805264"/>
          <a:ext cx="8229606" cy="663412"/>
        </p:xfrm>
        <a:graphic>
          <a:graphicData uri="http://schemas.openxmlformats.org/drawingml/2006/table">
            <a:tbl>
              <a:tblPr>
                <a:tableStyleId>{5C22544A-7EE6-4342-B048-85BDC9FD1C3A}</a:tableStyleId>
              </a:tblPr>
              <a:tblGrid>
                <a:gridCol w="350196"/>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gridCol w="262647"/>
              </a:tblGrid>
              <a:tr h="335104">
                <a:tc gridSpan="31">
                  <a:txBody>
                    <a:bodyPr/>
                    <a:lstStyle/>
                    <a:p>
                      <a:pPr algn="l" fontAlgn="b"/>
                      <a:r>
                        <a:rPr lang="en-US" sz="1200" b="1" i="0" u="none" strike="noStrike" dirty="0" smtClean="0">
                          <a:solidFill>
                            <a:srgbClr val="000000"/>
                          </a:solidFill>
                          <a:effectLst/>
                          <a:latin typeface="Calibri"/>
                        </a:rPr>
                        <a:t>JANUARY</a:t>
                      </a:r>
                      <a:r>
                        <a:rPr lang="en-US" sz="1200" b="1" i="0" u="none" strike="noStrike" baseline="0" dirty="0" smtClean="0">
                          <a:solidFill>
                            <a:srgbClr val="000000"/>
                          </a:solidFill>
                          <a:effectLst/>
                          <a:latin typeface="Calibri"/>
                        </a:rPr>
                        <a:t> 2013</a:t>
                      </a:r>
                      <a:endParaRPr lang="en-US" sz="1200" b="1" i="0" u="none" strike="noStrike" dirty="0">
                        <a:solidFill>
                          <a:srgbClr val="000000"/>
                        </a:solidFill>
                        <a:effectLst/>
                        <a:latin typeface="Calibri"/>
                      </a:endParaRPr>
                    </a:p>
                  </a:txBody>
                  <a:tcPr marL="8208" marR="8208" marT="8208" marB="0" anchor="ctr">
                    <a:lnB w="3175" cap="flat" cmpd="sng" algn="ctr">
                      <a:solidFill>
                        <a:schemeClr val="bg1">
                          <a:lumMod val="75000"/>
                        </a:schemeClr>
                      </a:solidFill>
                      <a:prstDash val="solid"/>
                      <a:round/>
                      <a:headEnd type="none" w="med" len="med"/>
                      <a:tailEnd type="none" w="med" len="med"/>
                    </a:lnB>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c hMerge="1">
                  <a:txBody>
                    <a:bodyPr/>
                    <a:lstStyle/>
                    <a:p>
                      <a:pPr algn="ctr" fontAlgn="b"/>
                      <a:endParaRPr lang="en-US" sz="900" b="0" i="0" u="none" strike="noStrike" dirty="0">
                        <a:solidFill>
                          <a:srgbClr val="000000"/>
                        </a:solidFill>
                        <a:effectLst/>
                        <a:latin typeface="Calibri"/>
                      </a:endParaRPr>
                    </a:p>
                  </a:txBody>
                  <a:tcPr marL="8208" marR="8208" marT="8208" marB="0" anchor="ctr">
                    <a:noFill/>
                  </a:tcPr>
                </a:tc>
              </a:tr>
              <a:tr h="164154">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dirty="0">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Fr</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Sa</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Su</a:t>
                      </a:r>
                    </a:p>
                  </a:txBody>
                  <a:tcPr marL="9525" marR="9525" marT="9525" marB="0" anchor="ctr">
                    <a:lnT w="3175" cap="flat" cmpd="sng" algn="ctr">
                      <a:solidFill>
                        <a:schemeClr val="bg1">
                          <a:lumMod val="75000"/>
                        </a:schemeClr>
                      </a:solidFill>
                      <a:prstDash val="solid"/>
                      <a:round/>
                      <a:headEnd type="none" w="med" len="med"/>
                      <a:tailEnd type="none" w="med" len="med"/>
                    </a:lnT>
                    <a:solidFill>
                      <a:schemeClr val="tx2">
                        <a:lumMod val="10000"/>
                        <a:lumOff val="90000"/>
                      </a:schemeClr>
                    </a:solidFill>
                  </a:tcPr>
                </a:tc>
                <a:tc>
                  <a:txBody>
                    <a:bodyPr/>
                    <a:lstStyle/>
                    <a:p>
                      <a:pPr algn="ctr" fontAlgn="b"/>
                      <a:r>
                        <a:rPr lang="en-US" sz="900" b="0" i="0" u="none" strike="noStrike">
                          <a:solidFill>
                            <a:srgbClr val="000000"/>
                          </a:solidFill>
                          <a:effectLst/>
                          <a:latin typeface="Calibri"/>
                        </a:rPr>
                        <a:t>Mo</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Tu</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a:solidFill>
                            <a:srgbClr val="000000"/>
                          </a:solidFill>
                          <a:effectLst/>
                          <a:latin typeface="Calibri"/>
                        </a:rPr>
                        <a:t>We</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c>
                  <a:txBody>
                    <a:bodyPr/>
                    <a:lstStyle/>
                    <a:p>
                      <a:pPr algn="ctr" fontAlgn="b"/>
                      <a:r>
                        <a:rPr lang="en-US" sz="900" b="0" i="0" u="none" strike="noStrike" dirty="0">
                          <a:solidFill>
                            <a:srgbClr val="000000"/>
                          </a:solidFill>
                          <a:effectLst/>
                          <a:latin typeface="Calibri"/>
                        </a:rPr>
                        <a:t>Th</a:t>
                      </a:r>
                    </a:p>
                  </a:txBody>
                  <a:tcPr marL="9525" marR="9525" marT="9525" marB="0" anchor="ctr">
                    <a:lnT w="3175" cap="flat" cmpd="sng" algn="ctr">
                      <a:solidFill>
                        <a:schemeClr val="bg1">
                          <a:lumMod val="75000"/>
                        </a:schemeClr>
                      </a:solidFill>
                      <a:prstDash val="solid"/>
                      <a:round/>
                      <a:headEnd type="none" w="med" len="med"/>
                      <a:tailEnd type="none" w="med" len="med"/>
                    </a:lnT>
                    <a:noFill/>
                  </a:tcPr>
                </a:tc>
              </a:tr>
              <a:tr h="164154">
                <a:tc>
                  <a:txBody>
                    <a:bodyPr/>
                    <a:lstStyle/>
                    <a:p>
                      <a:pPr algn="ctr" fontAlgn="b"/>
                      <a:r>
                        <a:rPr lang="en-US" sz="900" u="none" strike="noStrike" dirty="0">
                          <a:effectLst/>
                        </a:rPr>
                        <a:t>01</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02</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03</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a:effectLst/>
                        </a:rPr>
                        <a:t>04</a:t>
                      </a:r>
                      <a:endParaRPr lang="en-US" sz="900" b="0" i="0" u="none" strike="noStrike">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05</a:t>
                      </a:r>
                      <a:endParaRPr lang="en-US" sz="900" b="0" i="0" u="none" strike="noStrike" dirty="0">
                        <a:solidFill>
                          <a:srgbClr val="000000"/>
                        </a:solidFill>
                        <a:effectLst/>
                        <a:latin typeface="Calibri"/>
                      </a:endParaRPr>
                    </a:p>
                  </a:txBody>
                  <a:tcPr marL="8208" marR="8208" marT="8208" marB="0" anchor="ctr">
                    <a:solidFill>
                      <a:schemeClr val="tx2">
                        <a:lumMod val="10000"/>
                        <a:lumOff val="90000"/>
                      </a:schemeClr>
                    </a:solidFill>
                  </a:tcPr>
                </a:tc>
                <a:tc>
                  <a:txBody>
                    <a:bodyPr/>
                    <a:lstStyle/>
                    <a:p>
                      <a:pPr algn="ctr" fontAlgn="b"/>
                      <a:r>
                        <a:rPr lang="en-US" sz="900" u="none" strike="noStrike" dirty="0">
                          <a:effectLst/>
                        </a:rPr>
                        <a:t>06</a:t>
                      </a:r>
                      <a:endParaRPr lang="en-US" sz="900" b="0" i="0" u="none" strike="noStrike" dirty="0">
                        <a:solidFill>
                          <a:srgbClr val="000000"/>
                        </a:solidFill>
                        <a:effectLst/>
                        <a:latin typeface="Calibri"/>
                      </a:endParaRPr>
                    </a:p>
                  </a:txBody>
                  <a:tcPr marL="8208" marR="8208" marT="8208" marB="0" anchor="ctr">
                    <a:solidFill>
                      <a:schemeClr val="tx2">
                        <a:lumMod val="10000"/>
                        <a:lumOff val="90000"/>
                      </a:schemeClr>
                    </a:solidFill>
                  </a:tcPr>
                </a:tc>
                <a:tc>
                  <a:txBody>
                    <a:bodyPr/>
                    <a:lstStyle/>
                    <a:p>
                      <a:pPr algn="ctr" fontAlgn="b"/>
                      <a:r>
                        <a:rPr lang="en-US" sz="900" u="none" strike="noStrike" dirty="0">
                          <a:effectLst/>
                        </a:rPr>
                        <a:t>07</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08</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a:effectLst/>
                        </a:rPr>
                        <a:t>09</a:t>
                      </a:r>
                      <a:endParaRPr lang="en-US" sz="900" b="0" i="0" u="none" strike="noStrike">
                        <a:solidFill>
                          <a:srgbClr val="000000"/>
                        </a:solidFill>
                        <a:effectLst/>
                        <a:latin typeface="Calibri"/>
                      </a:endParaRPr>
                    </a:p>
                  </a:txBody>
                  <a:tcPr marL="8208" marR="8208" marT="8208" marB="0" anchor="ctr">
                    <a:noFill/>
                  </a:tcPr>
                </a:tc>
                <a:tc>
                  <a:txBody>
                    <a:bodyPr/>
                    <a:lstStyle/>
                    <a:p>
                      <a:pPr algn="ctr" fontAlgn="b"/>
                      <a:r>
                        <a:rPr lang="en-US" sz="900" u="none" strike="noStrike">
                          <a:effectLst/>
                        </a:rPr>
                        <a:t>10</a:t>
                      </a:r>
                      <a:endParaRPr lang="en-US" sz="900" b="0" i="0" u="none" strike="noStrike">
                        <a:solidFill>
                          <a:srgbClr val="000000"/>
                        </a:solidFill>
                        <a:effectLst/>
                        <a:latin typeface="Calibri"/>
                      </a:endParaRPr>
                    </a:p>
                  </a:txBody>
                  <a:tcPr marL="8208" marR="8208" marT="8208" marB="0" anchor="ctr">
                    <a:noFill/>
                  </a:tcPr>
                </a:tc>
                <a:tc>
                  <a:txBody>
                    <a:bodyPr/>
                    <a:lstStyle/>
                    <a:p>
                      <a:pPr algn="ctr" fontAlgn="b"/>
                      <a:r>
                        <a:rPr lang="en-US" sz="900" u="none" strike="noStrike">
                          <a:effectLst/>
                        </a:rPr>
                        <a:t>11</a:t>
                      </a:r>
                      <a:endParaRPr lang="en-US" sz="900" b="0" i="0" u="none" strike="noStrike">
                        <a:solidFill>
                          <a:srgbClr val="000000"/>
                        </a:solidFill>
                        <a:effectLst/>
                        <a:latin typeface="Calibri"/>
                      </a:endParaRPr>
                    </a:p>
                  </a:txBody>
                  <a:tcPr marL="8208" marR="8208" marT="8208" marB="0" anchor="ctr">
                    <a:noFill/>
                  </a:tcPr>
                </a:tc>
                <a:tc>
                  <a:txBody>
                    <a:bodyPr/>
                    <a:lstStyle/>
                    <a:p>
                      <a:pPr algn="ctr" fontAlgn="b"/>
                      <a:r>
                        <a:rPr lang="en-US" sz="900" u="none" strike="noStrike">
                          <a:effectLst/>
                        </a:rPr>
                        <a:t>12</a:t>
                      </a:r>
                      <a:endParaRPr lang="en-US" sz="900" b="0" i="0" u="none" strike="noStrike">
                        <a:solidFill>
                          <a:srgbClr val="000000"/>
                        </a:solidFill>
                        <a:effectLst/>
                        <a:latin typeface="Calibri"/>
                      </a:endParaRPr>
                    </a:p>
                  </a:txBody>
                  <a:tcPr marL="8208" marR="8208" marT="8208" marB="0" anchor="ctr">
                    <a:solidFill>
                      <a:schemeClr val="tx2">
                        <a:lumMod val="10000"/>
                        <a:lumOff val="90000"/>
                      </a:schemeClr>
                    </a:solidFill>
                  </a:tcPr>
                </a:tc>
                <a:tc>
                  <a:txBody>
                    <a:bodyPr/>
                    <a:lstStyle/>
                    <a:p>
                      <a:pPr algn="ctr" fontAlgn="b"/>
                      <a:r>
                        <a:rPr lang="en-US" sz="900" u="none" strike="noStrike" dirty="0">
                          <a:effectLst/>
                        </a:rPr>
                        <a:t>13</a:t>
                      </a:r>
                      <a:endParaRPr lang="en-US" sz="900" b="0" i="0" u="none" strike="noStrike" dirty="0">
                        <a:solidFill>
                          <a:srgbClr val="000000"/>
                        </a:solidFill>
                        <a:effectLst/>
                        <a:latin typeface="Calibri"/>
                      </a:endParaRPr>
                    </a:p>
                  </a:txBody>
                  <a:tcPr marL="8208" marR="8208" marT="8208" marB="0" anchor="ctr">
                    <a:solidFill>
                      <a:schemeClr val="tx2">
                        <a:lumMod val="10000"/>
                        <a:lumOff val="90000"/>
                      </a:schemeClr>
                    </a:solidFill>
                  </a:tcPr>
                </a:tc>
                <a:tc>
                  <a:txBody>
                    <a:bodyPr/>
                    <a:lstStyle/>
                    <a:p>
                      <a:pPr algn="ctr" fontAlgn="b"/>
                      <a:r>
                        <a:rPr lang="en-US" sz="900" u="none" strike="noStrike" dirty="0">
                          <a:effectLst/>
                        </a:rPr>
                        <a:t>14</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15</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16</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a:effectLst/>
                        </a:rPr>
                        <a:t>17</a:t>
                      </a:r>
                      <a:endParaRPr lang="en-US" sz="900" b="0" i="0" u="none" strike="noStrike">
                        <a:solidFill>
                          <a:srgbClr val="000000"/>
                        </a:solidFill>
                        <a:effectLst/>
                        <a:latin typeface="Calibri"/>
                      </a:endParaRPr>
                    </a:p>
                  </a:txBody>
                  <a:tcPr marL="8208" marR="8208" marT="8208" marB="0" anchor="ctr">
                    <a:noFill/>
                  </a:tcPr>
                </a:tc>
                <a:tc>
                  <a:txBody>
                    <a:bodyPr/>
                    <a:lstStyle/>
                    <a:p>
                      <a:pPr algn="ctr" fontAlgn="b"/>
                      <a:r>
                        <a:rPr lang="en-US" sz="900" u="none" strike="noStrike">
                          <a:effectLst/>
                        </a:rPr>
                        <a:t>18</a:t>
                      </a:r>
                      <a:endParaRPr lang="en-US" sz="900" b="0" i="0" u="none" strike="noStrike">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19</a:t>
                      </a:r>
                      <a:endParaRPr lang="en-US" sz="900" b="0" i="0" u="none" strike="noStrike" dirty="0">
                        <a:solidFill>
                          <a:srgbClr val="000000"/>
                        </a:solidFill>
                        <a:effectLst/>
                        <a:latin typeface="Calibri"/>
                      </a:endParaRPr>
                    </a:p>
                  </a:txBody>
                  <a:tcPr marL="8208" marR="8208" marT="8208" marB="0" anchor="ctr">
                    <a:solidFill>
                      <a:schemeClr val="tx2">
                        <a:lumMod val="10000"/>
                        <a:lumOff val="90000"/>
                      </a:schemeClr>
                    </a:solidFill>
                  </a:tcPr>
                </a:tc>
                <a:tc>
                  <a:txBody>
                    <a:bodyPr/>
                    <a:lstStyle/>
                    <a:p>
                      <a:pPr algn="ctr" fontAlgn="b"/>
                      <a:r>
                        <a:rPr lang="en-US" sz="900" u="none" strike="noStrike" dirty="0">
                          <a:effectLst/>
                        </a:rPr>
                        <a:t>20</a:t>
                      </a:r>
                      <a:endParaRPr lang="en-US" sz="900" b="0" i="0" u="none" strike="noStrike" dirty="0">
                        <a:solidFill>
                          <a:srgbClr val="000000"/>
                        </a:solidFill>
                        <a:effectLst/>
                        <a:latin typeface="Calibri"/>
                      </a:endParaRPr>
                    </a:p>
                  </a:txBody>
                  <a:tcPr marL="8208" marR="8208" marT="8208" marB="0" anchor="ctr">
                    <a:solidFill>
                      <a:schemeClr val="tx2">
                        <a:lumMod val="10000"/>
                        <a:lumOff val="90000"/>
                      </a:schemeClr>
                    </a:solidFill>
                  </a:tcPr>
                </a:tc>
                <a:tc>
                  <a:txBody>
                    <a:bodyPr/>
                    <a:lstStyle/>
                    <a:p>
                      <a:pPr algn="ctr" fontAlgn="b"/>
                      <a:r>
                        <a:rPr lang="en-US" sz="900" u="none" strike="noStrike" dirty="0">
                          <a:effectLst/>
                        </a:rPr>
                        <a:t>21</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22</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a:effectLst/>
                        </a:rPr>
                        <a:t>23</a:t>
                      </a:r>
                      <a:endParaRPr lang="en-US" sz="900" b="0" i="0" u="none" strike="noStrike">
                        <a:solidFill>
                          <a:srgbClr val="000000"/>
                        </a:solidFill>
                        <a:effectLst/>
                        <a:latin typeface="Calibri"/>
                      </a:endParaRPr>
                    </a:p>
                  </a:txBody>
                  <a:tcPr marL="8208" marR="8208" marT="8208" marB="0" anchor="ctr">
                    <a:noFill/>
                  </a:tcPr>
                </a:tc>
                <a:tc>
                  <a:txBody>
                    <a:bodyPr/>
                    <a:lstStyle/>
                    <a:p>
                      <a:pPr algn="ctr" fontAlgn="b"/>
                      <a:r>
                        <a:rPr lang="en-US" sz="900" u="none" strike="noStrike">
                          <a:effectLst/>
                        </a:rPr>
                        <a:t>24</a:t>
                      </a:r>
                      <a:endParaRPr lang="en-US" sz="900" b="0" i="0" u="none" strike="noStrike">
                        <a:solidFill>
                          <a:srgbClr val="000000"/>
                        </a:solidFill>
                        <a:effectLst/>
                        <a:latin typeface="Calibri"/>
                      </a:endParaRPr>
                    </a:p>
                  </a:txBody>
                  <a:tcPr marL="8208" marR="8208" marT="8208" marB="0" anchor="ctr">
                    <a:noFill/>
                  </a:tcPr>
                </a:tc>
                <a:tc>
                  <a:txBody>
                    <a:bodyPr/>
                    <a:lstStyle/>
                    <a:p>
                      <a:pPr algn="ctr" fontAlgn="b"/>
                      <a:r>
                        <a:rPr lang="en-US" sz="900" u="none" strike="noStrike">
                          <a:effectLst/>
                        </a:rPr>
                        <a:t>25</a:t>
                      </a:r>
                      <a:endParaRPr lang="en-US" sz="900" b="0" i="0" u="none" strike="noStrike">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26</a:t>
                      </a:r>
                      <a:endParaRPr lang="en-US" sz="900" b="0" i="0" u="none" strike="noStrike" dirty="0">
                        <a:solidFill>
                          <a:srgbClr val="000000"/>
                        </a:solidFill>
                        <a:effectLst/>
                        <a:latin typeface="Calibri"/>
                      </a:endParaRPr>
                    </a:p>
                  </a:txBody>
                  <a:tcPr marL="8208" marR="8208" marT="8208" marB="0" anchor="ctr">
                    <a:solidFill>
                      <a:schemeClr val="tx2">
                        <a:lumMod val="10000"/>
                        <a:lumOff val="90000"/>
                      </a:schemeClr>
                    </a:solidFill>
                  </a:tcPr>
                </a:tc>
                <a:tc>
                  <a:txBody>
                    <a:bodyPr/>
                    <a:lstStyle/>
                    <a:p>
                      <a:pPr algn="ctr" fontAlgn="b"/>
                      <a:r>
                        <a:rPr lang="en-US" sz="900" u="none" strike="noStrike" dirty="0">
                          <a:effectLst/>
                        </a:rPr>
                        <a:t>27</a:t>
                      </a:r>
                      <a:endParaRPr lang="en-US" sz="900" b="0" i="0" u="none" strike="noStrike" dirty="0">
                        <a:solidFill>
                          <a:srgbClr val="000000"/>
                        </a:solidFill>
                        <a:effectLst/>
                        <a:latin typeface="Calibri"/>
                      </a:endParaRPr>
                    </a:p>
                  </a:txBody>
                  <a:tcPr marL="8208" marR="8208" marT="8208" marB="0" anchor="ctr">
                    <a:solidFill>
                      <a:schemeClr val="tx2">
                        <a:lumMod val="10000"/>
                        <a:lumOff val="90000"/>
                      </a:schemeClr>
                    </a:solidFill>
                  </a:tcPr>
                </a:tc>
                <a:tc>
                  <a:txBody>
                    <a:bodyPr/>
                    <a:lstStyle/>
                    <a:p>
                      <a:pPr algn="ctr" fontAlgn="b"/>
                      <a:r>
                        <a:rPr lang="en-US" sz="900" u="none" strike="noStrike" dirty="0">
                          <a:effectLst/>
                        </a:rPr>
                        <a:t>28</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29</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30</a:t>
                      </a:r>
                      <a:endParaRPr lang="en-US" sz="900" b="0" i="0" u="none" strike="noStrike" dirty="0">
                        <a:solidFill>
                          <a:srgbClr val="000000"/>
                        </a:solidFill>
                        <a:effectLst/>
                        <a:latin typeface="Calibri"/>
                      </a:endParaRPr>
                    </a:p>
                  </a:txBody>
                  <a:tcPr marL="8208" marR="8208" marT="8208" marB="0" anchor="ctr">
                    <a:noFill/>
                  </a:tcPr>
                </a:tc>
                <a:tc>
                  <a:txBody>
                    <a:bodyPr/>
                    <a:lstStyle/>
                    <a:p>
                      <a:pPr algn="ctr" fontAlgn="b"/>
                      <a:r>
                        <a:rPr lang="en-US" sz="900" u="none" strike="noStrike" dirty="0">
                          <a:effectLst/>
                        </a:rPr>
                        <a:t>31</a:t>
                      </a:r>
                      <a:endParaRPr lang="en-US" sz="900" b="0" i="0" u="none" strike="noStrike" dirty="0">
                        <a:solidFill>
                          <a:srgbClr val="000000"/>
                        </a:solidFill>
                        <a:effectLst/>
                        <a:latin typeface="Calibri"/>
                      </a:endParaRPr>
                    </a:p>
                  </a:txBody>
                  <a:tcPr marL="8208" marR="8208" marT="8208" marB="0" anchor="ctr">
                    <a:noFill/>
                  </a:tcPr>
                </a:tc>
              </a:tr>
            </a:tbl>
          </a:graphicData>
        </a:graphic>
      </p:graphicFrame>
      <p:grpSp>
        <p:nvGrpSpPr>
          <p:cNvPr id="5" name="Groupe 4"/>
          <p:cNvGrpSpPr/>
          <p:nvPr/>
        </p:nvGrpSpPr>
        <p:grpSpPr>
          <a:xfrm>
            <a:off x="3952407" y="4331276"/>
            <a:ext cx="4868065" cy="1357313"/>
            <a:chOff x="250825" y="3439839"/>
            <a:chExt cx="2664991" cy="1357313"/>
          </a:xfrm>
        </p:grpSpPr>
        <p:sp>
          <p:nvSpPr>
            <p:cNvPr id="6" name="Rectangle 7"/>
            <p:cNvSpPr>
              <a:spLocks noChangeArrowheads="1"/>
            </p:cNvSpPr>
            <p:nvPr/>
          </p:nvSpPr>
          <p:spPr bwMode="gray">
            <a:xfrm>
              <a:off x="250825" y="3439839"/>
              <a:ext cx="2664991" cy="395288"/>
            </a:xfrm>
            <a:prstGeom prst="rect">
              <a:avLst/>
            </a:prstGeom>
            <a:gradFill rotWithShape="1">
              <a:gsLst>
                <a:gs pos="0">
                  <a:schemeClr val="folHlink"/>
                </a:gs>
                <a:gs pos="50000">
                  <a:schemeClr val="folHlink">
                    <a:gamma/>
                    <a:tint val="60784"/>
                    <a:invGamma/>
                  </a:schemeClr>
                </a:gs>
                <a:gs pos="100000">
                  <a:schemeClr val="folHlink"/>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p>
              <a:pPr algn="ctr" defTabSz="801688" eaLnBrk="0" hangingPunct="0"/>
              <a:r>
                <a:rPr lang="en-GB" sz="1600" b="1" dirty="0" smtClean="0">
                  <a:solidFill>
                    <a:schemeClr val="accent1"/>
                  </a:solidFill>
                  <a:cs typeface="Arial" pitchFamily="34" charset="0"/>
                </a:rPr>
                <a:t>Action plan</a:t>
              </a:r>
              <a:endParaRPr lang="en-GB" sz="1600" b="1" dirty="0">
                <a:solidFill>
                  <a:schemeClr val="accent1"/>
                </a:solidFill>
                <a:cs typeface="Arial" pitchFamily="34" charset="0"/>
              </a:endParaRPr>
            </a:p>
          </p:txBody>
        </p:sp>
        <p:sp>
          <p:nvSpPr>
            <p:cNvPr id="7" name="Rectangle 3"/>
            <p:cNvSpPr>
              <a:spLocks noChangeArrowheads="1"/>
            </p:cNvSpPr>
            <p:nvPr/>
          </p:nvSpPr>
          <p:spPr bwMode="gray">
            <a:xfrm>
              <a:off x="250825" y="3871639"/>
              <a:ext cx="2664991" cy="925513"/>
            </a:xfrm>
            <a:prstGeom prst="rect">
              <a:avLst/>
            </a:prstGeom>
            <a:solidFill>
              <a:schemeClr val="bg1"/>
            </a:soli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spAutoFit/>
            </a:bodyPr>
            <a:lstStyle/>
            <a:p>
              <a:pPr marL="266700" indent="-266700" defTabSz="914400">
                <a:lnSpc>
                  <a:spcPct val="90000"/>
                </a:lnSpc>
                <a:spcAft>
                  <a:spcPct val="20000"/>
                </a:spcAft>
                <a:buClr>
                  <a:srgbClr val="292929"/>
                </a:buClr>
                <a:buFont typeface="Wingdings" pitchFamily="2" charset="2"/>
                <a:buChar char="§"/>
              </a:pPr>
              <a:r>
                <a:rPr lang="en-GB" sz="1200" dirty="0">
                  <a:cs typeface="Arial" pitchFamily="34" charset="0"/>
                </a:rPr>
                <a:t>Your own text goes here</a:t>
              </a:r>
            </a:p>
            <a:p>
              <a:pPr marL="266700" indent="-266700" defTabSz="914400">
                <a:lnSpc>
                  <a:spcPct val="90000"/>
                </a:lnSpc>
                <a:spcAft>
                  <a:spcPct val="20000"/>
                </a:spcAft>
                <a:buClr>
                  <a:srgbClr val="292929"/>
                </a:buClr>
                <a:buFont typeface="Wingdings" pitchFamily="2" charset="2"/>
                <a:buChar char="§"/>
              </a:pPr>
              <a:r>
                <a:rPr lang="en-GB" sz="1200" dirty="0">
                  <a:cs typeface="Arial" pitchFamily="34" charset="0"/>
                </a:rPr>
                <a:t>Your own text goes here</a:t>
              </a:r>
            </a:p>
            <a:p>
              <a:pPr marL="266700" indent="-266700" defTabSz="914400">
                <a:lnSpc>
                  <a:spcPct val="90000"/>
                </a:lnSpc>
                <a:spcAft>
                  <a:spcPct val="20000"/>
                </a:spcAft>
                <a:buClr>
                  <a:srgbClr val="292929"/>
                </a:buClr>
                <a:buFont typeface="Wingdings" pitchFamily="2" charset="2"/>
                <a:buChar char="§"/>
              </a:pPr>
              <a:endParaRPr lang="en-GB" sz="1200" dirty="0">
                <a:cs typeface="Arial" pitchFamily="34" charset="0"/>
              </a:endParaRPr>
            </a:p>
            <a:p>
              <a:pPr marL="266700" indent="-266700" defTabSz="914400">
                <a:lnSpc>
                  <a:spcPct val="90000"/>
                </a:lnSpc>
                <a:spcAft>
                  <a:spcPct val="20000"/>
                </a:spcAft>
                <a:buClr>
                  <a:srgbClr val="292929"/>
                </a:buClr>
                <a:buFont typeface="Wingdings" pitchFamily="2" charset="2"/>
                <a:buChar char="§"/>
              </a:pPr>
              <a:endParaRPr lang="en-GB" sz="1200" dirty="0">
                <a:cs typeface="Arial" pitchFamily="34" charset="0"/>
              </a:endParaRPr>
            </a:p>
          </p:txBody>
        </p:sp>
      </p:grpSp>
      <p:sp>
        <p:nvSpPr>
          <p:cNvPr id="8" name="Rectangle 7"/>
          <p:cNvSpPr>
            <a:spLocks noChangeArrowheads="1"/>
          </p:cNvSpPr>
          <p:nvPr/>
        </p:nvSpPr>
        <p:spPr bwMode="gray">
          <a:xfrm>
            <a:off x="3952406" y="1598465"/>
            <a:ext cx="4868065" cy="395288"/>
          </a:xfrm>
          <a:prstGeom prst="rect">
            <a:avLst/>
          </a:prstGeom>
          <a:ln/>
          <a:effectLst/>
        </p:spPr>
        <p:style>
          <a:lnRef idx="1">
            <a:schemeClr val="accent6"/>
          </a:lnRef>
          <a:fillRef idx="3">
            <a:schemeClr val="accent6"/>
          </a:fillRef>
          <a:effectRef idx="2">
            <a:schemeClr val="accent6"/>
          </a:effectRef>
          <a:fontRef idx="minor">
            <a:schemeClr val="lt1"/>
          </a:fontRef>
        </p:style>
        <p:txBody>
          <a:bodyPr rtlCol="0" anchor="ctr"/>
          <a:lstStyle/>
          <a:p>
            <a:pPr algn="ctr"/>
            <a:r>
              <a:rPr lang="en-GB" sz="2000" b="1" dirty="0" smtClean="0">
                <a:solidFill>
                  <a:schemeClr val="lt1"/>
                </a:solidFill>
                <a:effectLst>
                  <a:outerShdw blurRad="38100" dist="38100" dir="2700000" algn="tl">
                    <a:srgbClr val="000000">
                      <a:alpha val="43137"/>
                    </a:srgbClr>
                  </a:outerShdw>
                </a:effectLst>
              </a:rPr>
              <a:t>Objectives for January 2013</a:t>
            </a:r>
            <a:endParaRPr lang="en-GB" sz="2000" b="1" dirty="0">
              <a:solidFill>
                <a:schemeClr val="lt1"/>
              </a:solidFill>
              <a:effectLst>
                <a:outerShdw blurRad="38100" dist="38100" dir="2700000" algn="tl">
                  <a:srgbClr val="000000">
                    <a:alpha val="43137"/>
                  </a:srgbClr>
                </a:outerShdw>
              </a:effectLst>
            </a:endParaRPr>
          </a:p>
        </p:txBody>
      </p:sp>
      <p:sp>
        <p:nvSpPr>
          <p:cNvPr id="9" name="Rectangle 3"/>
          <p:cNvSpPr>
            <a:spLocks noChangeArrowheads="1"/>
          </p:cNvSpPr>
          <p:nvPr/>
        </p:nvSpPr>
        <p:spPr bwMode="gray">
          <a:xfrm>
            <a:off x="3952406" y="2030265"/>
            <a:ext cx="4868065" cy="1530401"/>
          </a:xfrm>
          <a:prstGeom prst="rect">
            <a:avLst/>
          </a:prstGeom>
          <a:solidFill>
            <a:schemeClr val="bg1"/>
          </a:soli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spAutoFit/>
          </a:bodyPr>
          <a:lstStyle/>
          <a:p>
            <a:pPr marL="355600" indent="-177800" defTabSz="914400">
              <a:lnSpc>
                <a:spcPct val="90000"/>
              </a:lnSpc>
              <a:spcAft>
                <a:spcPct val="20000"/>
              </a:spcAft>
              <a:buClr>
                <a:srgbClr val="292929"/>
              </a:buClr>
              <a:buFont typeface="Wingdings" pitchFamily="2" charset="2"/>
              <a:buChar char="§"/>
            </a:pPr>
            <a:r>
              <a:rPr lang="en-GB" sz="1200" dirty="0">
                <a:cs typeface="Arial" pitchFamily="34" charset="0"/>
              </a:rPr>
              <a:t>Your own text goes here</a:t>
            </a:r>
          </a:p>
          <a:p>
            <a:pPr marL="355600" indent="-177800" defTabSz="914400">
              <a:lnSpc>
                <a:spcPct val="90000"/>
              </a:lnSpc>
              <a:spcAft>
                <a:spcPct val="20000"/>
              </a:spcAft>
              <a:buClr>
                <a:srgbClr val="292929"/>
              </a:buClr>
              <a:buFont typeface="Wingdings" pitchFamily="2" charset="2"/>
              <a:buChar char="§"/>
            </a:pPr>
            <a:r>
              <a:rPr lang="en-GB" sz="1200" dirty="0">
                <a:cs typeface="Arial" pitchFamily="34" charset="0"/>
              </a:rPr>
              <a:t>Your own text goes here</a:t>
            </a:r>
          </a:p>
          <a:p>
            <a:pPr marL="355600" indent="-177800">
              <a:lnSpc>
                <a:spcPct val="90000"/>
              </a:lnSpc>
              <a:spcAft>
                <a:spcPct val="20000"/>
              </a:spcAft>
              <a:buClr>
                <a:srgbClr val="292929"/>
              </a:buClr>
              <a:buFont typeface="Wingdings" pitchFamily="2" charset="2"/>
              <a:buChar char="§"/>
            </a:pPr>
            <a:r>
              <a:rPr lang="en-GB" sz="1200" dirty="0">
                <a:cs typeface="Arial" pitchFamily="34" charset="0"/>
              </a:rPr>
              <a:t>Your own text goes here</a:t>
            </a:r>
          </a:p>
          <a:p>
            <a:pPr marL="355600" indent="-177800">
              <a:lnSpc>
                <a:spcPct val="90000"/>
              </a:lnSpc>
              <a:spcAft>
                <a:spcPct val="20000"/>
              </a:spcAft>
              <a:buClr>
                <a:srgbClr val="292929"/>
              </a:buClr>
              <a:buFont typeface="Wingdings" pitchFamily="2" charset="2"/>
              <a:buChar char="§"/>
            </a:pPr>
            <a:r>
              <a:rPr lang="en-GB" sz="1200" dirty="0">
                <a:cs typeface="Arial" pitchFamily="34" charset="0"/>
              </a:rPr>
              <a:t>Your own text goes here</a:t>
            </a:r>
          </a:p>
          <a:p>
            <a:pPr marL="355600" indent="-177800">
              <a:lnSpc>
                <a:spcPct val="90000"/>
              </a:lnSpc>
              <a:spcAft>
                <a:spcPct val="20000"/>
              </a:spcAft>
              <a:buClr>
                <a:srgbClr val="292929"/>
              </a:buClr>
              <a:buFont typeface="Wingdings" pitchFamily="2" charset="2"/>
              <a:buChar char="§"/>
            </a:pPr>
            <a:r>
              <a:rPr lang="en-GB" sz="1200" dirty="0">
                <a:cs typeface="Arial" pitchFamily="34" charset="0"/>
              </a:rPr>
              <a:t>Your own text goes here</a:t>
            </a:r>
          </a:p>
          <a:p>
            <a:pPr marL="355600" indent="-177800">
              <a:lnSpc>
                <a:spcPct val="90000"/>
              </a:lnSpc>
              <a:spcAft>
                <a:spcPct val="20000"/>
              </a:spcAft>
              <a:buClr>
                <a:srgbClr val="292929"/>
              </a:buClr>
              <a:buFont typeface="Wingdings" pitchFamily="2" charset="2"/>
              <a:buChar char="§"/>
            </a:pPr>
            <a:r>
              <a:rPr lang="en-GB" sz="1200" dirty="0">
                <a:cs typeface="Arial" pitchFamily="34" charset="0"/>
              </a:rPr>
              <a:t>Your own text goes here</a:t>
            </a:r>
          </a:p>
          <a:p>
            <a:pPr marL="355600" indent="-177800">
              <a:lnSpc>
                <a:spcPct val="90000"/>
              </a:lnSpc>
              <a:spcAft>
                <a:spcPct val="20000"/>
              </a:spcAft>
              <a:buClr>
                <a:srgbClr val="292929"/>
              </a:buClr>
              <a:buFont typeface="Wingdings" pitchFamily="2" charset="2"/>
              <a:buChar char="§"/>
            </a:pPr>
            <a:r>
              <a:rPr lang="en-GB" sz="1200" dirty="0">
                <a:cs typeface="Arial" pitchFamily="34" charset="0"/>
              </a:rPr>
              <a:t>Your own text goes </a:t>
            </a:r>
            <a:r>
              <a:rPr lang="en-GB" sz="1200" dirty="0" smtClean="0">
                <a:cs typeface="Arial" pitchFamily="34" charset="0"/>
              </a:rPr>
              <a:t>here</a:t>
            </a:r>
            <a:endParaRPr lang="en-GB" sz="1200" dirty="0">
              <a:cs typeface="Arial" pitchFamily="34" charset="0"/>
            </a:endParaRPr>
          </a:p>
        </p:txBody>
      </p:sp>
      <p:graphicFrame>
        <p:nvGraphicFramePr>
          <p:cNvPr id="11" name="Graphique 10"/>
          <p:cNvGraphicFramePr/>
          <p:nvPr>
            <p:extLst>
              <p:ext uri="{D42A27DB-BD31-4B8C-83A1-F6EECF244321}">
                <p14:modId xmlns:p14="http://schemas.microsoft.com/office/powerpoint/2010/main" val="1668757312"/>
              </p:ext>
            </p:extLst>
          </p:nvPr>
        </p:nvGraphicFramePr>
        <p:xfrm>
          <a:off x="149302" y="1990712"/>
          <a:ext cx="3768080" cy="2680072"/>
        </p:xfrm>
        <a:graphic>
          <a:graphicData uri="http://schemas.openxmlformats.org/drawingml/2006/chart">
            <c:chart xmlns:c="http://schemas.openxmlformats.org/drawingml/2006/chart" xmlns:r="http://schemas.openxmlformats.org/officeDocument/2006/relationships" r:id="rId2"/>
          </a:graphicData>
        </a:graphic>
      </p:graphicFrame>
      <p:sp>
        <p:nvSpPr>
          <p:cNvPr id="12" name="Flèche vers le bas 11"/>
          <p:cNvSpPr/>
          <p:nvPr/>
        </p:nvSpPr>
        <p:spPr>
          <a:xfrm>
            <a:off x="6019279" y="3645024"/>
            <a:ext cx="734319" cy="614244"/>
          </a:xfrm>
          <a:prstGeom prst="downArrow">
            <a:avLst/>
          </a:prstGeom>
          <a:solidFill>
            <a:schemeClr val="accent1"/>
          </a:solidFill>
        </p:spPr>
        <p:style>
          <a:lnRef idx="3">
            <a:schemeClr val="lt1"/>
          </a:lnRef>
          <a:fillRef idx="1">
            <a:schemeClr val="accent2"/>
          </a:fillRef>
          <a:effectRef idx="1">
            <a:schemeClr val="accent2"/>
          </a:effectRef>
          <a:fontRef idx="minor">
            <a:schemeClr val="lt1"/>
          </a:fontRef>
        </p:style>
        <p:txBody>
          <a:bodyPr rtlCol="0" anchor="ctr"/>
          <a:lstStyle/>
          <a:p>
            <a:pPr algn="ctr"/>
            <a:endParaRPr lang="fr-FR"/>
          </a:p>
        </p:txBody>
      </p:sp>
      <p:sp>
        <p:nvSpPr>
          <p:cNvPr id="14" name="Bande diagonale 13"/>
          <p:cNvSpPr/>
          <p:nvPr/>
        </p:nvSpPr>
        <p:spPr>
          <a:xfrm>
            <a:off x="-19020" y="1"/>
            <a:ext cx="1970406" cy="1970406"/>
          </a:xfrm>
          <a:prstGeom prst="diagStripe">
            <a:avLst>
              <a:gd name="adj" fmla="val 4071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solidFill>
                <a:prstClr val="black"/>
              </a:solidFill>
            </a:endParaRPr>
          </a:p>
        </p:txBody>
      </p:sp>
      <p:sp>
        <p:nvSpPr>
          <p:cNvPr id="15" name="ZoneTexte 14"/>
          <p:cNvSpPr txBox="1"/>
          <p:nvPr/>
        </p:nvSpPr>
        <p:spPr>
          <a:xfrm rot="18900000">
            <a:off x="-6112" y="474415"/>
            <a:ext cx="1398139" cy="400110"/>
          </a:xfrm>
          <a:prstGeom prst="rect">
            <a:avLst/>
          </a:prstGeom>
          <a:noFill/>
        </p:spPr>
        <p:txBody>
          <a:bodyPr wrap="none" rtlCol="0" anchor="ctr">
            <a:spAutoFit/>
          </a:bodyPr>
          <a:lstStyle/>
          <a:p>
            <a:pPr algn="ctr"/>
            <a:r>
              <a:rPr lang="en-US" sz="2000" b="1" dirty="0" smtClean="0">
                <a:solidFill>
                  <a:prstClr val="white"/>
                </a:solidFill>
                <a:effectLst>
                  <a:outerShdw blurRad="38100" dist="38100" dir="2700000" algn="tl">
                    <a:srgbClr val="000000">
                      <a:alpha val="43137"/>
                    </a:srgbClr>
                  </a:outerShdw>
                </a:effectLst>
                <a:latin typeface="Arial Black" pitchFamily="34" charset="0"/>
              </a:rPr>
              <a:t>Example</a:t>
            </a:r>
            <a:endParaRPr lang="en-US" sz="2000" b="1" dirty="0">
              <a:solidFill>
                <a:prstClr val="white"/>
              </a:solidFill>
              <a:effectLst>
                <a:outerShdw blurRad="38100" dist="38100" dir="2700000" algn="tl">
                  <a:srgbClr val="000000">
                    <a:alpha val="43137"/>
                  </a:srgbClr>
                </a:outerShdw>
              </a:effectLst>
              <a:latin typeface="Arial Black" pitchFamily="34" charset="0"/>
            </a:endParaRPr>
          </a:p>
        </p:txBody>
      </p:sp>
    </p:spTree>
    <p:extLst>
      <p:ext uri="{BB962C8B-B14F-4D97-AF65-F5344CB8AC3E}">
        <p14:creationId xmlns:p14="http://schemas.microsoft.com/office/powerpoint/2010/main" val="13565470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Date Placeholder 2"/>
          <p:cNvSpPr>
            <a:spLocks noGrp="1"/>
          </p:cNvSpPr>
          <p:nvPr>
            <p:ph type="dt" sz="half" idx="10"/>
          </p:nvPr>
        </p:nvSpPr>
        <p:spPr/>
        <p:txBody>
          <a:bodyPr/>
          <a:lstStyle/>
          <a:p>
            <a:r>
              <a:rPr lang="fr-FR" smtClean="0">
                <a:solidFill>
                  <a:prstClr val="black">
                    <a:lumMod val="95000"/>
                    <a:lumOff val="5000"/>
                  </a:prstClr>
                </a:solidFill>
              </a:rPr>
              <a:t>Your date comes here</a:t>
            </a:r>
            <a:endParaRPr lang="en-US" dirty="0">
              <a:solidFill>
                <a:prstClr val="black">
                  <a:lumMod val="95000"/>
                  <a:lumOff val="5000"/>
                </a:prstClr>
              </a:solidFill>
            </a:endParaRPr>
          </a:p>
        </p:txBody>
      </p:sp>
      <p:sp>
        <p:nvSpPr>
          <p:cNvPr id="14" name="Footer Placeholder 3"/>
          <p:cNvSpPr>
            <a:spLocks noGrp="1"/>
          </p:cNvSpPr>
          <p:nvPr>
            <p:ph type="ftr" sz="quarter" idx="11"/>
          </p:nvPr>
        </p:nvSpPr>
        <p:spPr/>
        <p:txBody>
          <a:bodyPr/>
          <a:lstStyle/>
          <a:p>
            <a:r>
              <a:rPr lang="en-US" smtClean="0">
                <a:solidFill>
                  <a:prstClr val="black">
                    <a:lumMod val="95000"/>
                    <a:lumOff val="5000"/>
                  </a:prstClr>
                </a:solidFill>
              </a:rPr>
              <a:t>Your footer comes here</a:t>
            </a:r>
            <a:endParaRPr lang="en-US">
              <a:solidFill>
                <a:prstClr val="black">
                  <a:lumMod val="95000"/>
                  <a:lumOff val="5000"/>
                </a:prstClr>
              </a:solidFill>
            </a:endParaRPr>
          </a:p>
        </p:txBody>
      </p:sp>
      <p:sp>
        <p:nvSpPr>
          <p:cNvPr id="15" name="Slide Number Placeholder 4"/>
          <p:cNvSpPr>
            <a:spLocks noGrp="1"/>
          </p:cNvSpPr>
          <p:nvPr>
            <p:ph type="sldNum" sz="quarter" idx="12"/>
          </p:nvPr>
        </p:nvSpPr>
        <p:spPr/>
        <p:txBody>
          <a:bodyPr/>
          <a:lstStyle/>
          <a:p>
            <a:fld id="{B6208AF5-8AEC-4277-B532-A85A9AFBA95D}" type="slidenum">
              <a:rPr lang="en-US">
                <a:solidFill>
                  <a:prstClr val="black">
                    <a:lumMod val="95000"/>
                    <a:lumOff val="5000"/>
                  </a:prstClr>
                </a:solidFill>
              </a:rPr>
              <a:pPr/>
              <a:t>21</a:t>
            </a:fld>
            <a:endParaRPr lang="en-US">
              <a:solidFill>
                <a:prstClr val="black">
                  <a:lumMod val="95000"/>
                  <a:lumOff val="5000"/>
                </a:prstClr>
              </a:solidFill>
            </a:endParaRPr>
          </a:p>
        </p:txBody>
      </p:sp>
      <p:sp>
        <p:nvSpPr>
          <p:cNvPr id="62475" name="Rectangle 11"/>
          <p:cNvSpPr>
            <a:spLocks noGrp="1" noChangeArrowheads="1"/>
          </p:cNvSpPr>
          <p:nvPr>
            <p:ph type="title" idx="4294967295"/>
          </p:nvPr>
        </p:nvSpPr>
        <p:spPr>
          <a:xfrm>
            <a:off x="0" y="71438"/>
            <a:ext cx="8229600" cy="796925"/>
          </a:xfrm>
        </p:spPr>
        <p:txBody>
          <a:bodyPr/>
          <a:lstStyle/>
          <a:p>
            <a:r>
              <a:rPr lang="en-GB" dirty="0"/>
              <a:t>Conditions of use</a:t>
            </a:r>
          </a:p>
        </p:txBody>
      </p:sp>
      <p:sp>
        <p:nvSpPr>
          <p:cNvPr id="62466" name="Rectangle 2"/>
          <p:cNvSpPr>
            <a:spLocks noChangeArrowheads="1"/>
          </p:cNvSpPr>
          <p:nvPr/>
        </p:nvSpPr>
        <p:spPr bwMode="auto">
          <a:xfrm>
            <a:off x="0" y="0"/>
            <a:ext cx="9144000" cy="6858000"/>
          </a:xfrm>
          <a:prstGeom prst="rect">
            <a:avLst/>
          </a:prstGeom>
          <a:gradFill>
            <a:gsLst>
              <a:gs pos="0">
                <a:schemeClr val="lt1">
                  <a:tint val="40000"/>
                  <a:satMod val="350000"/>
                </a:schemeClr>
              </a:gs>
              <a:gs pos="40000">
                <a:schemeClr val="lt1">
                  <a:tint val="45000"/>
                  <a:shade val="99000"/>
                  <a:satMod val="350000"/>
                </a:schemeClr>
              </a:gs>
              <a:gs pos="100000">
                <a:schemeClr val="bg1">
                  <a:lumMod val="85000"/>
                </a:schemeClr>
              </a:gs>
            </a:gsLst>
          </a:gradFill>
          <a:ln w="9525">
            <a:solidFill>
              <a:schemeClr val="bg1"/>
            </a:solidFill>
            <a:miter lim="800000"/>
            <a:headEnd/>
            <a:tailEnd/>
          </a:ln>
          <a:effectLst/>
        </p:spPr>
        <p:style>
          <a:lnRef idx="0">
            <a:scrgbClr r="0" g="0" b="0"/>
          </a:lnRef>
          <a:fillRef idx="1002">
            <a:schemeClr val="lt1"/>
          </a:fillRef>
          <a:effectRef idx="0">
            <a:scrgbClr r="0" g="0" b="0"/>
          </a:effectRef>
          <a:fontRef idx="major"/>
        </p:style>
        <p:txBody>
          <a:bodyPr wrap="none" anchor="ctr"/>
          <a:lstStyle/>
          <a:p>
            <a:endParaRPr lang="fr-FR">
              <a:solidFill>
                <a:prstClr val="black"/>
              </a:solidFill>
            </a:endParaRPr>
          </a:p>
        </p:txBody>
      </p:sp>
      <p:pic>
        <p:nvPicPr>
          <p:cNvPr id="62468"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635375" y="3857628"/>
            <a:ext cx="304800" cy="304800"/>
          </a:xfrm>
          <a:prstGeom prst="rect">
            <a:avLst/>
          </a:prstGeom>
          <a:noFill/>
          <a:ln w="9525">
            <a:noFill/>
            <a:miter lim="800000"/>
            <a:headEnd/>
            <a:tailEnd/>
          </a:ln>
          <a:effectLst/>
        </p:spPr>
      </p:pic>
      <p:pic>
        <p:nvPicPr>
          <p:cNvPr id="62469"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635375" y="4521203"/>
            <a:ext cx="304800" cy="304800"/>
          </a:xfrm>
          <a:prstGeom prst="rect">
            <a:avLst/>
          </a:prstGeom>
          <a:noFill/>
          <a:ln w="9525">
            <a:noFill/>
            <a:miter lim="800000"/>
            <a:headEnd/>
            <a:tailEnd/>
          </a:ln>
          <a:effectLst/>
        </p:spPr>
      </p:pic>
      <p:sp>
        <p:nvSpPr>
          <p:cNvPr id="62470" name="Rectangle 6"/>
          <p:cNvSpPr>
            <a:spLocks noChangeArrowheads="1"/>
          </p:cNvSpPr>
          <p:nvPr/>
        </p:nvSpPr>
        <p:spPr bwMode="auto">
          <a:xfrm>
            <a:off x="3995738" y="6568901"/>
            <a:ext cx="5003800" cy="244475"/>
          </a:xfrm>
          <a:prstGeom prst="rect">
            <a:avLst/>
          </a:prstGeom>
          <a:noFill/>
          <a:ln w="9525">
            <a:noFill/>
            <a:miter lim="800000"/>
            <a:headEnd/>
            <a:tailEnd/>
          </a:ln>
          <a:effectLst/>
        </p:spPr>
        <p:txBody>
          <a:bodyPr anchor="ctr">
            <a:spAutoFit/>
          </a:bodyPr>
          <a:lstStyle/>
          <a:p>
            <a:r>
              <a:rPr lang="fr-FR" sz="1000">
                <a:solidFill>
                  <a:prstClr val="black"/>
                </a:solidFill>
                <a:hlinkClick r:id="rId5"/>
              </a:rPr>
              <a:t>http://creativecommons.org/licenses/by-nd/3.0/</a:t>
            </a:r>
            <a:r>
              <a:rPr lang="fr-FR" sz="1000">
                <a:solidFill>
                  <a:prstClr val="black"/>
                </a:solidFill>
              </a:rPr>
              <a:t> </a:t>
            </a:r>
          </a:p>
        </p:txBody>
      </p:sp>
      <p:pic>
        <p:nvPicPr>
          <p:cNvPr id="62471" name="Picture 7" descr="cc"/>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067175" y="1052513"/>
            <a:ext cx="1800225" cy="438150"/>
          </a:xfrm>
          <a:prstGeom prst="rect">
            <a:avLst/>
          </a:prstGeom>
          <a:noFill/>
        </p:spPr>
      </p:pic>
      <p:sp>
        <p:nvSpPr>
          <p:cNvPr id="62472" name="Line 8"/>
          <p:cNvSpPr>
            <a:spLocks noChangeShapeType="1"/>
          </p:cNvSpPr>
          <p:nvPr/>
        </p:nvSpPr>
        <p:spPr bwMode="auto">
          <a:xfrm>
            <a:off x="3348038" y="1412875"/>
            <a:ext cx="0" cy="4464050"/>
          </a:xfrm>
          <a:prstGeom prst="line">
            <a:avLst/>
          </a:prstGeom>
          <a:noFill/>
          <a:ln w="9525">
            <a:solidFill>
              <a:srgbClr val="C0C0C0"/>
            </a:solidFill>
            <a:round/>
            <a:headEnd/>
            <a:tailEnd/>
          </a:ln>
          <a:effectLst/>
        </p:spPr>
        <p:txBody>
          <a:bodyPr/>
          <a:lstStyle/>
          <a:p>
            <a:endParaRPr lang="fr-FR">
              <a:solidFill>
                <a:prstClr val="black"/>
              </a:solidFill>
            </a:endParaRPr>
          </a:p>
        </p:txBody>
      </p:sp>
      <p:sp>
        <p:nvSpPr>
          <p:cNvPr id="62474" name="Rectangle 10"/>
          <p:cNvSpPr>
            <a:spLocks noChangeArrowheads="1"/>
          </p:cNvSpPr>
          <p:nvPr/>
        </p:nvSpPr>
        <p:spPr bwMode="auto">
          <a:xfrm>
            <a:off x="611188" y="6153964"/>
            <a:ext cx="1789272" cy="553998"/>
          </a:xfrm>
          <a:prstGeom prst="rect">
            <a:avLst/>
          </a:prstGeom>
          <a:noFill/>
          <a:ln w="9525">
            <a:noFill/>
            <a:miter lim="800000"/>
            <a:headEnd/>
            <a:tailEnd/>
          </a:ln>
          <a:effectLst/>
        </p:spPr>
        <p:txBody>
          <a:bodyPr wrap="none" anchor="ctr">
            <a:spAutoFit/>
          </a:bodyPr>
          <a:lstStyle/>
          <a:p>
            <a:r>
              <a:rPr lang="fr-FR" sz="1000" dirty="0">
                <a:solidFill>
                  <a:prstClr val="black"/>
                </a:solidFill>
                <a:hlinkClick r:id="rId7"/>
              </a:rPr>
              <a:t>http://</a:t>
            </a:r>
            <a:r>
              <a:rPr lang="fr-FR" sz="1000" dirty="0" smtClean="0">
                <a:solidFill>
                  <a:prstClr val="black"/>
                </a:solidFill>
                <a:hlinkClick r:id="rId7"/>
              </a:rPr>
              <a:t>www.showeet.com</a:t>
            </a:r>
            <a:endParaRPr lang="fr-FR" sz="1000" dirty="0" smtClean="0">
              <a:solidFill>
                <a:prstClr val="black"/>
              </a:solidFill>
            </a:endParaRPr>
          </a:p>
          <a:p>
            <a:endParaRPr lang="fr-FR" sz="1000" dirty="0">
              <a:solidFill>
                <a:prstClr val="black"/>
              </a:solidFill>
            </a:endParaRPr>
          </a:p>
          <a:p>
            <a:r>
              <a:rPr lang="fr-FR" sz="1000" dirty="0" smtClean="0">
                <a:solidFill>
                  <a:prstClr val="black"/>
                </a:solidFill>
              </a:rPr>
              <a:t>Contact: Showeet@ymail.com </a:t>
            </a:r>
            <a:endParaRPr lang="fr-FR" sz="1000" dirty="0">
              <a:solidFill>
                <a:prstClr val="black"/>
              </a:solidFill>
            </a:endParaRPr>
          </a:p>
        </p:txBody>
      </p:sp>
      <p:sp>
        <p:nvSpPr>
          <p:cNvPr id="62479" name="Rectangle 15"/>
          <p:cNvSpPr>
            <a:spLocks noChangeArrowheads="1"/>
          </p:cNvSpPr>
          <p:nvPr/>
        </p:nvSpPr>
        <p:spPr bwMode="auto">
          <a:xfrm>
            <a:off x="3995738" y="1700213"/>
            <a:ext cx="4716462" cy="4832092"/>
          </a:xfrm>
          <a:prstGeom prst="rect">
            <a:avLst/>
          </a:prstGeom>
          <a:noFill/>
          <a:ln w="9525">
            <a:noFill/>
            <a:miter lim="800000"/>
            <a:headEnd/>
            <a:tailEnd/>
          </a:ln>
          <a:effectLst/>
        </p:spPr>
        <p:txBody>
          <a:bodyPr>
            <a:spAutoFit/>
          </a:bodyPr>
          <a:lstStyle/>
          <a:p>
            <a:r>
              <a:rPr lang="en-US" sz="1600" b="1" dirty="0">
                <a:solidFill>
                  <a:prstClr val="black"/>
                </a:solidFill>
              </a:rPr>
              <a:t>With the use of this free </a:t>
            </a:r>
            <a:r>
              <a:rPr lang="en-US" sz="1600" b="1" dirty="0" smtClean="0">
                <a:solidFill>
                  <a:srgbClr val="0070C0"/>
                </a:solidFill>
              </a:rPr>
              <a:t>diagram </a:t>
            </a:r>
            <a:r>
              <a:rPr lang="en-US" sz="1600" b="1" dirty="0" smtClean="0">
                <a:solidFill>
                  <a:prstClr val="black"/>
                </a:solidFill>
              </a:rPr>
              <a:t>you </a:t>
            </a:r>
            <a:r>
              <a:rPr lang="en-US" sz="1600" b="1" dirty="0">
                <a:solidFill>
                  <a:prstClr val="black"/>
                </a:solidFill>
              </a:rPr>
              <a:t>accept the following use and license conditions.</a:t>
            </a:r>
            <a:endParaRPr lang="en-US" sz="1000" dirty="0">
              <a:solidFill>
                <a:prstClr val="black"/>
              </a:solidFill>
            </a:endParaRPr>
          </a:p>
          <a:p>
            <a:pPr>
              <a:spcBef>
                <a:spcPct val="50000"/>
              </a:spcBef>
            </a:pPr>
            <a:endParaRPr lang="en-US" sz="1000" dirty="0">
              <a:solidFill>
                <a:prstClr val="black"/>
              </a:solidFill>
            </a:endParaRPr>
          </a:p>
          <a:p>
            <a:pPr>
              <a:spcBef>
                <a:spcPct val="50000"/>
              </a:spcBef>
            </a:pPr>
            <a:r>
              <a:rPr lang="en-US" sz="1200" dirty="0">
                <a:solidFill>
                  <a:prstClr val="black"/>
                </a:solidFill>
              </a:rPr>
              <a:t>You are free:</a:t>
            </a:r>
          </a:p>
          <a:p>
            <a:pPr>
              <a:spcBef>
                <a:spcPct val="50000"/>
              </a:spcBef>
            </a:pPr>
            <a:endParaRPr lang="en-US" sz="800" dirty="0">
              <a:solidFill>
                <a:prstClr val="black"/>
              </a:solidFill>
            </a:endParaRPr>
          </a:p>
          <a:p>
            <a:pPr>
              <a:spcBef>
                <a:spcPct val="50000"/>
              </a:spcBef>
            </a:pPr>
            <a:r>
              <a:rPr lang="en-US" sz="1400" b="1" dirty="0">
                <a:solidFill>
                  <a:prstClr val="black"/>
                </a:solidFill>
              </a:rPr>
              <a:t>To Share</a:t>
            </a:r>
            <a:r>
              <a:rPr lang="en-US" sz="1200" dirty="0">
                <a:solidFill>
                  <a:prstClr val="black"/>
                </a:solidFill>
              </a:rPr>
              <a:t> — to copy, distribute and transmit the work</a:t>
            </a:r>
          </a:p>
          <a:p>
            <a:pPr>
              <a:spcBef>
                <a:spcPct val="50000"/>
              </a:spcBef>
            </a:pPr>
            <a:r>
              <a:rPr lang="en-US" sz="1200" dirty="0">
                <a:solidFill>
                  <a:prstClr val="black"/>
                </a:solidFill>
              </a:rPr>
              <a:t>Under the following conditions:</a:t>
            </a:r>
          </a:p>
          <a:p>
            <a:pPr>
              <a:spcBef>
                <a:spcPct val="50000"/>
              </a:spcBef>
            </a:pPr>
            <a:endParaRPr lang="en-US" sz="800" dirty="0">
              <a:solidFill>
                <a:prstClr val="black"/>
              </a:solidFill>
            </a:endParaRPr>
          </a:p>
          <a:p>
            <a:pPr>
              <a:spcBef>
                <a:spcPct val="50000"/>
              </a:spcBef>
            </a:pPr>
            <a:r>
              <a:rPr lang="en-US" sz="1400" b="1" dirty="0">
                <a:solidFill>
                  <a:prstClr val="black"/>
                </a:solidFill>
              </a:rPr>
              <a:t>Attribution</a:t>
            </a:r>
            <a:r>
              <a:rPr lang="en-US" sz="1200" dirty="0">
                <a:solidFill>
                  <a:prstClr val="black"/>
                </a:solidFill>
              </a:rPr>
              <a:t> — You must attribute the work in the manner specified by the author or licensor (but not in any way that suggests that they endorse you or your use of the work).</a:t>
            </a:r>
          </a:p>
          <a:p>
            <a:pPr>
              <a:spcBef>
                <a:spcPct val="50000"/>
              </a:spcBef>
            </a:pPr>
            <a:r>
              <a:rPr lang="en-US" sz="1400" b="1" dirty="0">
                <a:solidFill>
                  <a:prstClr val="black"/>
                </a:solidFill>
              </a:rPr>
              <a:t>No Derivative Works</a:t>
            </a:r>
            <a:r>
              <a:rPr lang="en-US" sz="1200" dirty="0">
                <a:solidFill>
                  <a:prstClr val="black"/>
                </a:solidFill>
              </a:rPr>
              <a:t> — You may not alter, transform, or build upon this work.</a:t>
            </a:r>
          </a:p>
          <a:p>
            <a:pPr>
              <a:spcBef>
                <a:spcPct val="50000"/>
              </a:spcBef>
            </a:pPr>
            <a:endParaRPr lang="en-US" sz="500" dirty="0">
              <a:solidFill>
                <a:prstClr val="black"/>
              </a:solidFill>
            </a:endParaRPr>
          </a:p>
          <a:p>
            <a:pPr>
              <a:spcBef>
                <a:spcPct val="50000"/>
              </a:spcBef>
            </a:pPr>
            <a:r>
              <a:rPr lang="en-US" sz="1050" dirty="0">
                <a:solidFill>
                  <a:prstClr val="black"/>
                </a:solidFill>
              </a:rPr>
              <a:t>For any </a:t>
            </a:r>
            <a:r>
              <a:rPr lang="en-US" sz="1050" dirty="0" smtClean="0">
                <a:solidFill>
                  <a:prstClr val="black"/>
                </a:solidFill>
              </a:rPr>
              <a:t> </a:t>
            </a:r>
            <a:r>
              <a:rPr lang="en-US" sz="1050" dirty="0">
                <a:solidFill>
                  <a:prstClr val="black"/>
                </a:solidFill>
              </a:rPr>
              <a:t>distribution, you must make clear to others the license terms of this work. The best way to do this is with a link to this web page: </a:t>
            </a:r>
            <a:r>
              <a:rPr lang="en-US" sz="1050" dirty="0">
                <a:solidFill>
                  <a:prstClr val="black"/>
                </a:solidFill>
                <a:hlinkClick r:id="rId8"/>
              </a:rPr>
              <a:t>http://www.showeet.com/terms-of-use/</a:t>
            </a:r>
            <a:r>
              <a:rPr lang="en-US" sz="1050" dirty="0">
                <a:solidFill>
                  <a:prstClr val="black"/>
                </a:solidFill>
              </a:rPr>
              <a:t> </a:t>
            </a:r>
            <a:br>
              <a:rPr lang="en-US" sz="1050" dirty="0">
                <a:solidFill>
                  <a:prstClr val="black"/>
                </a:solidFill>
              </a:rPr>
            </a:br>
            <a:r>
              <a:rPr lang="en-US" sz="1050" dirty="0">
                <a:solidFill>
                  <a:prstClr val="black"/>
                </a:solidFill>
              </a:rPr>
              <a:t/>
            </a:r>
            <a:br>
              <a:rPr lang="en-US" sz="1050" dirty="0">
                <a:solidFill>
                  <a:prstClr val="black"/>
                </a:solidFill>
              </a:rPr>
            </a:br>
            <a:r>
              <a:rPr lang="en-US" sz="1050" dirty="0">
                <a:solidFill>
                  <a:prstClr val="black"/>
                </a:solidFill>
              </a:rPr>
              <a:t>Any of the conditions can be waived if you get permission from </a:t>
            </a:r>
            <a:r>
              <a:rPr lang="en-US" sz="1050" dirty="0" smtClean="0">
                <a:solidFill>
                  <a:prstClr val="black"/>
                </a:solidFill>
              </a:rPr>
              <a:t>showeet.com</a:t>
            </a:r>
          </a:p>
          <a:p>
            <a:pPr>
              <a:spcBef>
                <a:spcPct val="50000"/>
              </a:spcBef>
            </a:pPr>
            <a:r>
              <a:rPr lang="en-US" sz="1050" dirty="0" smtClean="0">
                <a:solidFill>
                  <a:prstClr val="black"/>
                </a:solidFill>
              </a:rPr>
              <a:t>In </a:t>
            </a:r>
            <a:r>
              <a:rPr lang="en-US" sz="1050" dirty="0">
                <a:solidFill>
                  <a:prstClr val="black"/>
                </a:solidFill>
              </a:rPr>
              <a:t>no event shall </a:t>
            </a:r>
            <a:r>
              <a:rPr lang="en-US" sz="1050" u="sng" dirty="0">
                <a:solidFill>
                  <a:prstClr val="black"/>
                </a:solidFill>
              </a:rPr>
              <a:t>Showeet.com</a:t>
            </a:r>
            <a:r>
              <a:rPr lang="en-US" sz="1050" dirty="0">
                <a:solidFill>
                  <a:prstClr val="black"/>
                </a:solidFill>
              </a:rPr>
              <a:t> be liable for any indirect, special or consequential damages arising out of or in connection with the use of the template, diagram or map.</a:t>
            </a:r>
            <a:endParaRPr lang="fr-FR" sz="1050" dirty="0">
              <a:solidFill>
                <a:prstClr val="black"/>
              </a:solidFill>
            </a:endParaRPr>
          </a:p>
        </p:txBody>
      </p:sp>
      <p:sp>
        <p:nvSpPr>
          <p:cNvPr id="16" name="Rectangle 11"/>
          <p:cNvSpPr txBox="1">
            <a:spLocks noChangeArrowheads="1"/>
          </p:cNvSpPr>
          <p:nvPr/>
        </p:nvSpPr>
        <p:spPr>
          <a:xfrm>
            <a:off x="609600" y="116632"/>
            <a:ext cx="8229600" cy="79690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solidFill>
                  <a:prstClr val="black"/>
                </a:solidFill>
              </a:rPr>
              <a:t>Conditions of use</a:t>
            </a:r>
            <a:endParaRPr lang="en-GB" dirty="0">
              <a:solidFill>
                <a:prstClr val="black"/>
              </a:solidFill>
            </a:endParaRPr>
          </a:p>
        </p:txBody>
      </p:sp>
      <p:sp>
        <p:nvSpPr>
          <p:cNvPr id="3" name="Rectangle 2"/>
          <p:cNvSpPr/>
          <p:nvPr/>
        </p:nvSpPr>
        <p:spPr>
          <a:xfrm>
            <a:off x="250825" y="4293096"/>
            <a:ext cx="2736999" cy="423327"/>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solidFill>
                <a:prstClr val="black"/>
              </a:solidFill>
            </a:endParaRPr>
          </a:p>
        </p:txBody>
      </p:sp>
      <p:sp>
        <p:nvSpPr>
          <p:cNvPr id="62480" name="Rectangle 16"/>
          <p:cNvSpPr>
            <a:spLocks noChangeArrowheads="1"/>
          </p:cNvSpPr>
          <p:nvPr/>
        </p:nvSpPr>
        <p:spPr bwMode="auto">
          <a:xfrm>
            <a:off x="300038" y="1700213"/>
            <a:ext cx="2832100" cy="3016210"/>
          </a:xfrm>
          <a:prstGeom prst="rect">
            <a:avLst/>
          </a:prstGeom>
          <a:noFill/>
          <a:ln w="9525">
            <a:noFill/>
            <a:miter lim="800000"/>
            <a:headEnd/>
            <a:tailEnd/>
          </a:ln>
          <a:effectLst/>
        </p:spPr>
        <p:txBody>
          <a:bodyPr>
            <a:spAutoFit/>
          </a:bodyPr>
          <a:lstStyle/>
          <a:p>
            <a:r>
              <a:rPr lang="en-GB" b="1" dirty="0">
                <a:solidFill>
                  <a:prstClr val="black"/>
                </a:solidFill>
              </a:rPr>
              <a:t>You can use this </a:t>
            </a:r>
            <a:r>
              <a:rPr lang="en-GB" b="1" dirty="0" smtClean="0">
                <a:solidFill>
                  <a:srgbClr val="0070C0"/>
                </a:solidFill>
              </a:rPr>
              <a:t>diagram </a:t>
            </a:r>
            <a:r>
              <a:rPr lang="en-GB" b="1" dirty="0" smtClean="0">
                <a:solidFill>
                  <a:prstClr val="black"/>
                </a:solidFill>
              </a:rPr>
              <a:t>for </a:t>
            </a:r>
            <a:r>
              <a:rPr lang="en-GB" b="1" dirty="0">
                <a:solidFill>
                  <a:prstClr val="black"/>
                </a:solidFill>
              </a:rPr>
              <a:t>your personal, educational and business presentations</a:t>
            </a:r>
            <a:r>
              <a:rPr lang="en-GB" b="1" dirty="0" smtClean="0">
                <a:solidFill>
                  <a:prstClr val="black"/>
                </a:solidFill>
              </a:rPr>
              <a:t>.</a:t>
            </a:r>
          </a:p>
          <a:p>
            <a:endParaRPr lang="en-GB" b="1" dirty="0">
              <a:solidFill>
                <a:prstClr val="black"/>
              </a:solidFill>
            </a:endParaRPr>
          </a:p>
          <a:p>
            <a:endParaRPr lang="en-GB" b="1" dirty="0" smtClean="0">
              <a:solidFill>
                <a:prstClr val="black"/>
              </a:solidFill>
            </a:endParaRPr>
          </a:p>
          <a:p>
            <a:r>
              <a:rPr lang="en-US" sz="1600" dirty="0">
                <a:solidFill>
                  <a:prstClr val="black"/>
                </a:solidFill>
              </a:rPr>
              <a:t>The copyright statement we require you to include when you use our material is</a:t>
            </a:r>
            <a:r>
              <a:rPr lang="en-US" sz="1600" dirty="0" smtClean="0">
                <a:solidFill>
                  <a:prstClr val="black"/>
                </a:solidFill>
              </a:rPr>
              <a:t>:</a:t>
            </a:r>
          </a:p>
          <a:p>
            <a:r>
              <a:rPr lang="en-US" sz="1600" dirty="0">
                <a:solidFill>
                  <a:srgbClr val="C00000"/>
                </a:solidFill>
              </a:rPr>
              <a:t/>
            </a:r>
            <a:br>
              <a:rPr lang="en-US" sz="1600" dirty="0">
                <a:solidFill>
                  <a:srgbClr val="C00000"/>
                </a:solidFill>
              </a:rPr>
            </a:br>
            <a:r>
              <a:rPr lang="en-US" dirty="0">
                <a:solidFill>
                  <a:srgbClr val="C00000"/>
                </a:solidFill>
              </a:rPr>
              <a:t>© </a:t>
            </a:r>
            <a:r>
              <a:rPr lang="en-US" dirty="0" smtClean="0">
                <a:solidFill>
                  <a:srgbClr val="C00000"/>
                </a:solidFill>
              </a:rPr>
              <a:t>Copyright Showeet.com</a:t>
            </a:r>
            <a:endParaRPr lang="en-GB" b="1" dirty="0">
              <a:solidFill>
                <a:srgbClr val="C00000"/>
              </a:solidFill>
            </a:endParaRPr>
          </a:p>
        </p:txBody>
      </p:sp>
      <p:pic>
        <p:nvPicPr>
          <p:cNvPr id="2" name="Image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08794" y="5395912"/>
            <a:ext cx="2324100" cy="962025"/>
          </a:xfrm>
          <a:prstGeom prst="rect">
            <a:avLst/>
          </a:prstGeom>
        </p:spPr>
      </p:pic>
    </p:spTree>
    <p:extLst>
      <p:ext uri="{BB962C8B-B14F-4D97-AF65-F5344CB8AC3E}">
        <p14:creationId xmlns:p14="http://schemas.microsoft.com/office/powerpoint/2010/main" val="9180089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p:cNvSpPr>
            <a:spLocks noGrp="1"/>
          </p:cNvSpPr>
          <p:nvPr>
            <p:ph type="subTitle" idx="1"/>
          </p:nvPr>
        </p:nvSpPr>
        <p:spPr/>
        <p:txBody>
          <a:bodyPr/>
          <a:lstStyle/>
          <a:p>
            <a:r>
              <a:rPr lang="en-US" smtClean="0"/>
              <a:t>First semester</a:t>
            </a:r>
            <a:endParaRPr lang="en-US"/>
          </a:p>
        </p:txBody>
      </p:sp>
      <p:sp>
        <p:nvSpPr>
          <p:cNvPr id="3" name="Titre 2"/>
          <p:cNvSpPr>
            <a:spLocks noGrp="1"/>
          </p:cNvSpPr>
          <p:nvPr>
            <p:ph type="title"/>
          </p:nvPr>
        </p:nvSpPr>
        <p:spPr/>
        <p:txBody>
          <a:bodyPr/>
          <a:lstStyle/>
          <a:p>
            <a:r>
              <a:rPr lang="en-US" smtClean="0"/>
              <a:t>Calendar 2013</a:t>
            </a:r>
            <a:endParaRPr lang="en-US"/>
          </a:p>
        </p:txBody>
      </p:sp>
      <p:graphicFrame>
        <p:nvGraphicFramePr>
          <p:cNvPr id="4" name="Tableau 3"/>
          <p:cNvGraphicFramePr>
            <a:graphicFrameLocks noGrp="1"/>
          </p:cNvGraphicFramePr>
          <p:nvPr>
            <p:extLst>
              <p:ext uri="{D42A27DB-BD31-4B8C-83A1-F6EECF244321}">
                <p14:modId xmlns:p14="http://schemas.microsoft.com/office/powerpoint/2010/main" val="1392086349"/>
              </p:ext>
            </p:extLst>
          </p:nvPr>
        </p:nvGraphicFramePr>
        <p:xfrm>
          <a:off x="251520" y="1052736"/>
          <a:ext cx="1368152" cy="5177208"/>
        </p:xfrm>
        <a:graphic>
          <a:graphicData uri="http://schemas.openxmlformats.org/drawingml/2006/table">
            <a:tbl>
              <a:tblPr firstRow="1" bandRow="1">
                <a:tableStyleId>{93296810-A885-4BE3-A3E7-6D5BEEA58F35}</a:tableStyleId>
              </a:tblPr>
              <a:tblGrid>
                <a:gridCol w="208280"/>
                <a:gridCol w="208280"/>
                <a:gridCol w="951592"/>
              </a:tblGrid>
              <a:tr h="159768">
                <a:tc gridSpan="3">
                  <a:txBody>
                    <a:bodyPr/>
                    <a:lstStyle/>
                    <a:p>
                      <a:r>
                        <a:rPr lang="fr-FR" sz="1000" dirty="0" smtClean="0">
                          <a:latin typeface="+mj-lt"/>
                          <a:cs typeface="Arial" pitchFamily="34" charset="0"/>
                        </a:rPr>
                        <a:t>JANUARY</a:t>
                      </a:r>
                      <a:endParaRPr lang="fr-FR" sz="1000" dirty="0">
                        <a:latin typeface="+mj-lt"/>
                        <a:cs typeface="Arial" pitchFamily="34" charset="0"/>
                      </a:endParaRPr>
                    </a:p>
                  </a:txBody>
                  <a:tcPr marL="72000" marR="18000" marT="36000" marB="36000" anchor="ctr"/>
                </a:tc>
                <a:tc hMerge="1">
                  <a:txBody>
                    <a:bodyPr/>
                    <a:lstStyle/>
                    <a:p>
                      <a:endParaRPr lang="fr-FR" sz="700" dirty="0">
                        <a:latin typeface="Arial" pitchFamily="34" charset="0"/>
                        <a:cs typeface="Arial" pitchFamily="34" charset="0"/>
                      </a:endParaRPr>
                    </a:p>
                  </a:txBody>
                  <a:tcPr marL="18000" marR="18000" marT="18000" marB="18000" anchor="ctr"/>
                </a:tc>
                <a:tc hMerge="1">
                  <a:txBody>
                    <a:bodyPr/>
                    <a:lstStyle/>
                    <a:p>
                      <a:endParaRPr lang="fr-FR" sz="700" dirty="0">
                        <a:latin typeface="Arial" pitchFamily="34" charset="0"/>
                        <a:cs typeface="Arial" pitchFamily="34" charset="0"/>
                      </a:endParaRPr>
                    </a:p>
                  </a:txBody>
                  <a:tcPr marL="18000" marR="18000" marT="18000" marB="18000" anchor="ctr"/>
                </a:tc>
              </a:tr>
              <a:tr h="159768">
                <a:tc>
                  <a:txBody>
                    <a:bodyPr/>
                    <a:lstStyle/>
                    <a:p>
                      <a:pPr algn="ctr" fontAlgn="ctr"/>
                      <a:r>
                        <a:rPr lang="en-US" sz="800" u="none" strike="noStrike" dirty="0">
                          <a:effectLst/>
                          <a:latin typeface="+mj-lt"/>
                        </a:rPr>
                        <a:t>01</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dirty="0">
                          <a:effectLst/>
                          <a:latin typeface="+mj-lt"/>
                        </a:rPr>
                        <a:t>Tu</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u="none" strike="noStrike" dirty="0">
                          <a:effectLst/>
                          <a:latin typeface="+mj-lt"/>
                        </a:rPr>
                        <a:t>02</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a:effectLst/>
                          <a:latin typeface="+mj-lt"/>
                        </a:rPr>
                        <a:t>We</a:t>
                      </a:r>
                      <a:endParaRPr lang="en-US" sz="800" b="0" i="0" u="none" strike="noStrike">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u="none" strike="noStrike">
                          <a:effectLst/>
                          <a:latin typeface="+mj-lt"/>
                        </a:rPr>
                        <a:t>03</a:t>
                      </a:r>
                      <a:endParaRPr lang="en-US" sz="800" b="0" i="0" u="none" strike="noStrike">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dirty="0">
                          <a:effectLst/>
                          <a:latin typeface="+mj-lt"/>
                        </a:rPr>
                        <a:t>Th</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u="none" strike="noStrike">
                          <a:effectLst/>
                          <a:latin typeface="+mj-lt"/>
                        </a:rPr>
                        <a:t>04</a:t>
                      </a:r>
                      <a:endParaRPr lang="en-US" sz="800" b="0" i="0" u="none" strike="noStrike">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dirty="0">
                          <a:effectLst/>
                          <a:latin typeface="+mj-lt"/>
                        </a:rPr>
                        <a:t>Fr</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u="none" strike="noStrike" dirty="0">
                          <a:effectLst/>
                          <a:latin typeface="+mj-lt"/>
                        </a:rPr>
                        <a:t>05</a:t>
                      </a:r>
                      <a:endParaRPr lang="en-US" sz="800" b="0" i="0" u="none" strike="noStrike" dirty="0">
                        <a:solidFill>
                          <a:srgbClr val="000000"/>
                        </a:solidFill>
                        <a:effectLst/>
                        <a:latin typeface="+mj-lt"/>
                        <a:cs typeface="Arial" pitchFamily="34" charset="0"/>
                      </a:endParaRPr>
                    </a:p>
                  </a:txBody>
                  <a:tcPr marL="9525" marR="9525" marT="9525" marB="0" anchor="ctr">
                    <a:solidFill>
                      <a:srgbClr val="DFE5CC"/>
                    </a:solidFill>
                  </a:tcPr>
                </a:tc>
                <a:tc>
                  <a:txBody>
                    <a:bodyPr/>
                    <a:lstStyle/>
                    <a:p>
                      <a:pPr algn="ctr" fontAlgn="b"/>
                      <a:r>
                        <a:rPr lang="en-US" sz="800" u="none" strike="noStrike" dirty="0">
                          <a:effectLst/>
                          <a:latin typeface="+mj-lt"/>
                        </a:rPr>
                        <a:t>Sa</a:t>
                      </a:r>
                      <a:endParaRPr lang="en-US" sz="800" b="0" i="0" u="none" strike="noStrike" dirty="0">
                        <a:solidFill>
                          <a:srgbClr val="000000"/>
                        </a:solidFill>
                        <a:effectLst/>
                        <a:latin typeface="+mj-lt"/>
                        <a:cs typeface="Arial" pitchFamily="34" charset="0"/>
                      </a:endParaRP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u="none" strike="noStrike" dirty="0">
                          <a:effectLst/>
                          <a:latin typeface="+mj-lt"/>
                        </a:rPr>
                        <a:t>06</a:t>
                      </a:r>
                      <a:endParaRPr lang="en-US" sz="800" b="0" i="0" u="none" strike="noStrike" dirty="0">
                        <a:solidFill>
                          <a:srgbClr val="000000"/>
                        </a:solidFill>
                        <a:effectLst/>
                        <a:latin typeface="+mj-lt"/>
                        <a:cs typeface="Arial" pitchFamily="34" charset="0"/>
                      </a:endParaRPr>
                    </a:p>
                  </a:txBody>
                  <a:tcPr marL="9525" marR="9525" marT="9525" marB="0" anchor="ctr">
                    <a:solidFill>
                      <a:srgbClr val="DFE5CC"/>
                    </a:solidFill>
                  </a:tcPr>
                </a:tc>
                <a:tc>
                  <a:txBody>
                    <a:bodyPr/>
                    <a:lstStyle/>
                    <a:p>
                      <a:pPr algn="ctr" fontAlgn="b"/>
                      <a:r>
                        <a:rPr lang="en-US" sz="800" u="none" strike="noStrike">
                          <a:effectLst/>
                          <a:latin typeface="+mj-lt"/>
                        </a:rPr>
                        <a:t>Su</a:t>
                      </a:r>
                      <a:endParaRPr lang="en-US" sz="800" b="0" i="0" u="none" strike="noStrike">
                        <a:solidFill>
                          <a:srgbClr val="000000"/>
                        </a:solidFill>
                        <a:effectLst/>
                        <a:latin typeface="+mj-lt"/>
                        <a:cs typeface="Arial" pitchFamily="34" charset="0"/>
                      </a:endParaRP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u="none" strike="noStrike" dirty="0">
                          <a:effectLst/>
                          <a:latin typeface="+mj-lt"/>
                        </a:rPr>
                        <a:t>07</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a:effectLst/>
                          <a:latin typeface="+mj-lt"/>
                        </a:rPr>
                        <a:t>Mo</a:t>
                      </a:r>
                      <a:endParaRPr lang="en-US" sz="800" b="0" i="0" u="none" strike="noStrike">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u="none" strike="noStrike" dirty="0">
                          <a:effectLst/>
                          <a:latin typeface="+mj-lt"/>
                        </a:rPr>
                        <a:t>08</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dirty="0">
                          <a:effectLst/>
                          <a:latin typeface="+mj-lt"/>
                        </a:rPr>
                        <a:t>Tu</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u="none" strike="noStrike" dirty="0">
                          <a:effectLst/>
                          <a:latin typeface="+mj-lt"/>
                        </a:rPr>
                        <a:t>09</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a:effectLst/>
                          <a:latin typeface="+mj-lt"/>
                        </a:rPr>
                        <a:t>We</a:t>
                      </a:r>
                      <a:endParaRPr lang="en-US" sz="800" b="0" i="0" u="none" strike="noStrike">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u="none" strike="noStrike" dirty="0">
                          <a:effectLst/>
                          <a:latin typeface="+mj-lt"/>
                        </a:rPr>
                        <a:t>10</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dirty="0">
                          <a:effectLst/>
                          <a:latin typeface="+mj-lt"/>
                        </a:rPr>
                        <a:t>Th</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u="none" strike="noStrike" dirty="0">
                          <a:effectLst/>
                          <a:latin typeface="+mj-lt"/>
                        </a:rPr>
                        <a:t>11</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dirty="0">
                          <a:effectLst/>
                          <a:latin typeface="+mj-lt"/>
                        </a:rPr>
                        <a:t>Fr</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u="none" strike="noStrike" dirty="0">
                          <a:effectLst/>
                          <a:latin typeface="+mj-lt"/>
                        </a:rPr>
                        <a:t>12</a:t>
                      </a:r>
                      <a:endParaRPr lang="en-US" sz="800" b="0" i="0" u="none" strike="noStrike" dirty="0">
                        <a:solidFill>
                          <a:srgbClr val="000000"/>
                        </a:solidFill>
                        <a:effectLst/>
                        <a:latin typeface="+mj-lt"/>
                        <a:cs typeface="Arial" pitchFamily="34" charset="0"/>
                      </a:endParaRPr>
                    </a:p>
                  </a:txBody>
                  <a:tcPr marL="9525" marR="9525" marT="9525" marB="0" anchor="ctr">
                    <a:solidFill>
                      <a:srgbClr val="DFE5CC"/>
                    </a:solidFill>
                  </a:tcPr>
                </a:tc>
                <a:tc>
                  <a:txBody>
                    <a:bodyPr/>
                    <a:lstStyle/>
                    <a:p>
                      <a:pPr algn="ctr" fontAlgn="b"/>
                      <a:r>
                        <a:rPr lang="en-US" sz="800" u="none" strike="noStrike">
                          <a:effectLst/>
                          <a:latin typeface="+mj-lt"/>
                        </a:rPr>
                        <a:t>Sa</a:t>
                      </a:r>
                      <a:endParaRPr lang="en-US" sz="800" b="0" i="0" u="none" strike="noStrike">
                        <a:solidFill>
                          <a:srgbClr val="000000"/>
                        </a:solidFill>
                        <a:effectLst/>
                        <a:latin typeface="+mj-lt"/>
                        <a:cs typeface="Arial" pitchFamily="34" charset="0"/>
                      </a:endParaRP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u="none" strike="noStrike" dirty="0">
                          <a:effectLst/>
                          <a:latin typeface="+mj-lt"/>
                        </a:rPr>
                        <a:t>13</a:t>
                      </a:r>
                      <a:endParaRPr lang="en-US" sz="800" b="0" i="0" u="none" strike="noStrike" dirty="0">
                        <a:solidFill>
                          <a:srgbClr val="000000"/>
                        </a:solidFill>
                        <a:effectLst/>
                        <a:latin typeface="+mj-lt"/>
                        <a:cs typeface="Arial" pitchFamily="34" charset="0"/>
                      </a:endParaRPr>
                    </a:p>
                  </a:txBody>
                  <a:tcPr marL="9525" marR="9525" marT="9525" marB="0" anchor="ctr">
                    <a:solidFill>
                      <a:srgbClr val="DFE5CC"/>
                    </a:solidFill>
                  </a:tcPr>
                </a:tc>
                <a:tc>
                  <a:txBody>
                    <a:bodyPr/>
                    <a:lstStyle/>
                    <a:p>
                      <a:pPr algn="ctr" fontAlgn="b"/>
                      <a:r>
                        <a:rPr lang="en-US" sz="800" u="none" strike="noStrike">
                          <a:effectLst/>
                          <a:latin typeface="+mj-lt"/>
                        </a:rPr>
                        <a:t>Su</a:t>
                      </a:r>
                      <a:endParaRPr lang="en-US" sz="800" b="0" i="0" u="none" strike="noStrike">
                        <a:solidFill>
                          <a:srgbClr val="000000"/>
                        </a:solidFill>
                        <a:effectLst/>
                        <a:latin typeface="+mj-lt"/>
                        <a:cs typeface="Arial" pitchFamily="34" charset="0"/>
                      </a:endParaRP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u="none" strike="noStrike">
                          <a:effectLst/>
                          <a:latin typeface="+mj-lt"/>
                        </a:rPr>
                        <a:t>14</a:t>
                      </a:r>
                      <a:endParaRPr lang="en-US" sz="800" b="0" i="0" u="none" strike="noStrike">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dirty="0">
                          <a:effectLst/>
                          <a:latin typeface="+mj-lt"/>
                        </a:rPr>
                        <a:t>Mo</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u="none" strike="noStrike">
                          <a:effectLst/>
                          <a:latin typeface="+mj-lt"/>
                        </a:rPr>
                        <a:t>15</a:t>
                      </a:r>
                      <a:endParaRPr lang="en-US" sz="800" b="0" i="0" u="none" strike="noStrike">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dirty="0">
                          <a:effectLst/>
                          <a:latin typeface="+mj-lt"/>
                        </a:rPr>
                        <a:t>Tu</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u="none" strike="noStrike">
                          <a:effectLst/>
                          <a:latin typeface="+mj-lt"/>
                        </a:rPr>
                        <a:t>16</a:t>
                      </a:r>
                      <a:endParaRPr lang="en-US" sz="800" b="0" i="0" u="none" strike="noStrike">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dirty="0">
                          <a:effectLst/>
                          <a:latin typeface="+mj-lt"/>
                        </a:rPr>
                        <a:t>We</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u="none" strike="noStrike">
                          <a:effectLst/>
                          <a:latin typeface="+mj-lt"/>
                        </a:rPr>
                        <a:t>17</a:t>
                      </a:r>
                      <a:endParaRPr lang="en-US" sz="800" b="0" i="0" u="none" strike="noStrike">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dirty="0">
                          <a:effectLst/>
                          <a:latin typeface="+mj-lt"/>
                        </a:rPr>
                        <a:t>Th</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u="none" strike="noStrike">
                          <a:effectLst/>
                          <a:latin typeface="+mj-lt"/>
                        </a:rPr>
                        <a:t>18</a:t>
                      </a:r>
                      <a:endParaRPr lang="en-US" sz="800" b="0" i="0" u="none" strike="noStrike">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dirty="0">
                          <a:effectLst/>
                          <a:latin typeface="+mj-lt"/>
                        </a:rPr>
                        <a:t>Fr</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u="none" strike="noStrike">
                          <a:effectLst/>
                          <a:latin typeface="+mj-lt"/>
                        </a:rPr>
                        <a:t>19</a:t>
                      </a:r>
                      <a:endParaRPr lang="en-US" sz="800" b="0" i="0" u="none" strike="noStrike">
                        <a:solidFill>
                          <a:srgbClr val="000000"/>
                        </a:solidFill>
                        <a:effectLst/>
                        <a:latin typeface="+mj-lt"/>
                        <a:cs typeface="Arial" pitchFamily="34" charset="0"/>
                      </a:endParaRPr>
                    </a:p>
                  </a:txBody>
                  <a:tcPr marL="9525" marR="9525" marT="9525" marB="0" anchor="ctr">
                    <a:solidFill>
                      <a:srgbClr val="DFE5CC"/>
                    </a:solidFill>
                  </a:tcPr>
                </a:tc>
                <a:tc>
                  <a:txBody>
                    <a:bodyPr/>
                    <a:lstStyle/>
                    <a:p>
                      <a:pPr algn="ctr" fontAlgn="b"/>
                      <a:r>
                        <a:rPr lang="en-US" sz="800" u="none" strike="noStrike" dirty="0">
                          <a:effectLst/>
                          <a:latin typeface="+mj-lt"/>
                        </a:rPr>
                        <a:t>Sa</a:t>
                      </a:r>
                      <a:endParaRPr lang="en-US" sz="800" b="0" i="0" u="none" strike="noStrike" dirty="0">
                        <a:solidFill>
                          <a:srgbClr val="000000"/>
                        </a:solidFill>
                        <a:effectLst/>
                        <a:latin typeface="+mj-lt"/>
                        <a:cs typeface="Arial" pitchFamily="34" charset="0"/>
                      </a:endParaRP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u="none" strike="noStrike">
                          <a:effectLst/>
                          <a:latin typeface="+mj-lt"/>
                        </a:rPr>
                        <a:t>20</a:t>
                      </a:r>
                      <a:endParaRPr lang="en-US" sz="800" b="0" i="0" u="none" strike="noStrike">
                        <a:solidFill>
                          <a:srgbClr val="000000"/>
                        </a:solidFill>
                        <a:effectLst/>
                        <a:latin typeface="+mj-lt"/>
                        <a:cs typeface="Arial" pitchFamily="34" charset="0"/>
                      </a:endParaRPr>
                    </a:p>
                  </a:txBody>
                  <a:tcPr marL="9525" marR="9525" marT="9525" marB="0" anchor="ctr">
                    <a:solidFill>
                      <a:srgbClr val="DFE5CC"/>
                    </a:solidFill>
                  </a:tcPr>
                </a:tc>
                <a:tc>
                  <a:txBody>
                    <a:bodyPr/>
                    <a:lstStyle/>
                    <a:p>
                      <a:pPr algn="ctr" fontAlgn="b"/>
                      <a:r>
                        <a:rPr lang="en-US" sz="800" u="none" strike="noStrike" dirty="0">
                          <a:effectLst/>
                          <a:latin typeface="+mj-lt"/>
                        </a:rPr>
                        <a:t>Su</a:t>
                      </a:r>
                      <a:endParaRPr lang="en-US" sz="800" b="0" i="0" u="none" strike="noStrike" dirty="0">
                        <a:solidFill>
                          <a:srgbClr val="000000"/>
                        </a:solidFill>
                        <a:effectLst/>
                        <a:latin typeface="+mj-lt"/>
                        <a:cs typeface="Arial" pitchFamily="34" charset="0"/>
                      </a:endParaRP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u="none" strike="noStrike">
                          <a:effectLst/>
                          <a:latin typeface="+mj-lt"/>
                        </a:rPr>
                        <a:t>21</a:t>
                      </a:r>
                      <a:endParaRPr lang="en-US" sz="800" b="0" i="0" u="none" strike="noStrike">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dirty="0">
                          <a:effectLst/>
                          <a:latin typeface="+mj-lt"/>
                        </a:rPr>
                        <a:t>Mo</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u="none" strike="noStrike">
                          <a:effectLst/>
                          <a:latin typeface="+mj-lt"/>
                        </a:rPr>
                        <a:t>22</a:t>
                      </a:r>
                      <a:endParaRPr lang="en-US" sz="800" b="0" i="0" u="none" strike="noStrike">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dirty="0">
                          <a:effectLst/>
                          <a:latin typeface="+mj-lt"/>
                        </a:rPr>
                        <a:t>Tu</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u="none" strike="noStrike">
                          <a:effectLst/>
                          <a:latin typeface="+mj-lt"/>
                        </a:rPr>
                        <a:t>23</a:t>
                      </a:r>
                      <a:endParaRPr lang="en-US" sz="800" b="0" i="0" u="none" strike="noStrike">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a:effectLst/>
                          <a:latin typeface="+mj-lt"/>
                        </a:rPr>
                        <a:t>We</a:t>
                      </a:r>
                      <a:endParaRPr lang="en-US" sz="800" b="0" i="0" u="none" strike="noStrike">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u="none" strike="noStrike">
                          <a:effectLst/>
                          <a:latin typeface="+mj-lt"/>
                        </a:rPr>
                        <a:t>24</a:t>
                      </a:r>
                      <a:endParaRPr lang="en-US" sz="800" b="0" i="0" u="none" strike="noStrike">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dirty="0">
                          <a:effectLst/>
                          <a:latin typeface="+mj-lt"/>
                        </a:rPr>
                        <a:t>Th</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u="none" strike="noStrike">
                          <a:effectLst/>
                          <a:latin typeface="+mj-lt"/>
                        </a:rPr>
                        <a:t>25</a:t>
                      </a:r>
                      <a:endParaRPr lang="en-US" sz="800" b="0" i="0" u="none" strike="noStrike">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dirty="0">
                          <a:effectLst/>
                          <a:latin typeface="+mj-lt"/>
                        </a:rPr>
                        <a:t>Fr</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u="none" strike="noStrike">
                          <a:effectLst/>
                          <a:latin typeface="+mj-lt"/>
                        </a:rPr>
                        <a:t>26</a:t>
                      </a:r>
                      <a:endParaRPr lang="en-US" sz="800" b="0" i="0" u="none" strike="noStrike">
                        <a:solidFill>
                          <a:srgbClr val="000000"/>
                        </a:solidFill>
                        <a:effectLst/>
                        <a:latin typeface="+mj-lt"/>
                        <a:cs typeface="Arial" pitchFamily="34" charset="0"/>
                      </a:endParaRPr>
                    </a:p>
                  </a:txBody>
                  <a:tcPr marL="9525" marR="9525" marT="9525" marB="0" anchor="ctr">
                    <a:solidFill>
                      <a:srgbClr val="DFE5CC"/>
                    </a:solidFill>
                  </a:tcPr>
                </a:tc>
                <a:tc>
                  <a:txBody>
                    <a:bodyPr/>
                    <a:lstStyle/>
                    <a:p>
                      <a:pPr algn="ctr" fontAlgn="b"/>
                      <a:r>
                        <a:rPr lang="en-US" sz="800" u="none" strike="noStrike">
                          <a:effectLst/>
                          <a:latin typeface="+mj-lt"/>
                        </a:rPr>
                        <a:t>Sa</a:t>
                      </a:r>
                      <a:endParaRPr lang="en-US" sz="800" b="0" i="0" u="none" strike="noStrike">
                        <a:solidFill>
                          <a:srgbClr val="000000"/>
                        </a:solidFill>
                        <a:effectLst/>
                        <a:latin typeface="+mj-lt"/>
                        <a:cs typeface="Arial" pitchFamily="34" charset="0"/>
                      </a:endParaRP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u="none" strike="noStrike">
                          <a:effectLst/>
                          <a:latin typeface="+mj-lt"/>
                        </a:rPr>
                        <a:t>27</a:t>
                      </a:r>
                      <a:endParaRPr lang="en-US" sz="800" b="0" i="0" u="none" strike="noStrike">
                        <a:solidFill>
                          <a:srgbClr val="000000"/>
                        </a:solidFill>
                        <a:effectLst/>
                        <a:latin typeface="+mj-lt"/>
                        <a:cs typeface="Arial" pitchFamily="34" charset="0"/>
                      </a:endParaRPr>
                    </a:p>
                  </a:txBody>
                  <a:tcPr marL="9525" marR="9525" marT="9525" marB="0" anchor="ctr">
                    <a:solidFill>
                      <a:srgbClr val="DFE5CC"/>
                    </a:solidFill>
                  </a:tcPr>
                </a:tc>
                <a:tc>
                  <a:txBody>
                    <a:bodyPr/>
                    <a:lstStyle/>
                    <a:p>
                      <a:pPr algn="ctr" fontAlgn="b"/>
                      <a:r>
                        <a:rPr lang="en-US" sz="800" u="none" strike="noStrike">
                          <a:effectLst/>
                          <a:latin typeface="+mj-lt"/>
                        </a:rPr>
                        <a:t>Su</a:t>
                      </a:r>
                      <a:endParaRPr lang="en-US" sz="800" b="0" i="0" u="none" strike="noStrike">
                        <a:solidFill>
                          <a:srgbClr val="000000"/>
                        </a:solidFill>
                        <a:effectLst/>
                        <a:latin typeface="+mj-lt"/>
                        <a:cs typeface="Arial" pitchFamily="34" charset="0"/>
                      </a:endParaRP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u="none" strike="noStrike">
                          <a:effectLst/>
                          <a:latin typeface="+mj-lt"/>
                        </a:rPr>
                        <a:t>28</a:t>
                      </a:r>
                      <a:endParaRPr lang="en-US" sz="800" b="0" i="0" u="none" strike="noStrike">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a:effectLst/>
                          <a:latin typeface="+mj-lt"/>
                        </a:rPr>
                        <a:t>Mo</a:t>
                      </a:r>
                      <a:endParaRPr lang="en-US" sz="800" b="0" i="0" u="none" strike="noStrike">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u="none" strike="noStrike">
                          <a:effectLst/>
                          <a:latin typeface="+mj-lt"/>
                        </a:rPr>
                        <a:t>29</a:t>
                      </a:r>
                      <a:endParaRPr lang="en-US" sz="800" b="0" i="0" u="none" strike="noStrike">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dirty="0">
                          <a:effectLst/>
                          <a:latin typeface="+mj-lt"/>
                        </a:rPr>
                        <a:t>Tu</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u="none" strike="noStrike">
                          <a:effectLst/>
                          <a:latin typeface="+mj-lt"/>
                        </a:rPr>
                        <a:t>30</a:t>
                      </a:r>
                      <a:endParaRPr lang="en-US" sz="800" b="0" i="0" u="none" strike="noStrike">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a:effectLst/>
                          <a:latin typeface="+mj-lt"/>
                        </a:rPr>
                        <a:t>We</a:t>
                      </a:r>
                      <a:endParaRPr lang="en-US" sz="800" b="0" i="0" u="none" strike="noStrike">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u="none" strike="noStrike" dirty="0">
                          <a:effectLst/>
                          <a:latin typeface="+mj-lt"/>
                        </a:rPr>
                        <a:t>31</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pPr algn="ctr" fontAlgn="b"/>
                      <a:r>
                        <a:rPr lang="en-US" sz="800" u="none" strike="noStrike" dirty="0">
                          <a:effectLst/>
                          <a:latin typeface="+mj-lt"/>
                        </a:rPr>
                        <a:t>Th</a:t>
                      </a:r>
                      <a:endParaRPr lang="en-US" sz="800" b="0" i="0" u="none" strike="noStrike" dirty="0">
                        <a:solidFill>
                          <a:srgbClr val="000000"/>
                        </a:solidFill>
                        <a:effectLst/>
                        <a:latin typeface="+mj-lt"/>
                        <a:cs typeface="Arial" pitchFamily="34" charset="0"/>
                      </a:endParaRP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bl>
          </a:graphicData>
        </a:graphic>
      </p:graphicFrame>
      <p:graphicFrame>
        <p:nvGraphicFramePr>
          <p:cNvPr id="6" name="Tableau 5"/>
          <p:cNvGraphicFramePr>
            <a:graphicFrameLocks noGrp="1"/>
          </p:cNvGraphicFramePr>
          <p:nvPr>
            <p:extLst>
              <p:ext uri="{D42A27DB-BD31-4B8C-83A1-F6EECF244321}">
                <p14:modId xmlns:p14="http://schemas.microsoft.com/office/powerpoint/2010/main" val="1930316475"/>
              </p:ext>
            </p:extLst>
          </p:nvPr>
        </p:nvGraphicFramePr>
        <p:xfrm>
          <a:off x="1706082" y="1052736"/>
          <a:ext cx="1368152" cy="4697904"/>
        </p:xfrm>
        <a:graphic>
          <a:graphicData uri="http://schemas.openxmlformats.org/drawingml/2006/table">
            <a:tbl>
              <a:tblPr firstRow="1" bandRow="1">
                <a:tableStyleId>{93296810-A885-4BE3-A3E7-6D5BEEA58F35}</a:tableStyleId>
              </a:tblPr>
              <a:tblGrid>
                <a:gridCol w="208280"/>
                <a:gridCol w="208280"/>
                <a:gridCol w="951592"/>
              </a:tblGrid>
              <a:tr h="159768">
                <a:tc gridSpan="3">
                  <a:txBody>
                    <a:bodyPr/>
                    <a:lstStyle/>
                    <a:p>
                      <a:r>
                        <a:rPr lang="fr-FR" sz="1000" dirty="0" smtClean="0">
                          <a:latin typeface="+mj-lt"/>
                          <a:cs typeface="Arial" pitchFamily="34" charset="0"/>
                        </a:rPr>
                        <a:t>FEBRUARY</a:t>
                      </a:r>
                      <a:endParaRPr lang="fr-FR" sz="1000" dirty="0">
                        <a:latin typeface="+mj-lt"/>
                        <a:cs typeface="Arial" pitchFamily="34" charset="0"/>
                      </a:endParaRPr>
                    </a:p>
                  </a:txBody>
                  <a:tcPr marL="72000" marR="18000" marT="36000" marB="36000" anchor="ctr"/>
                </a:tc>
                <a:tc hMerge="1">
                  <a:txBody>
                    <a:bodyPr/>
                    <a:lstStyle/>
                    <a:p>
                      <a:endParaRPr lang="fr-FR" sz="700" dirty="0">
                        <a:latin typeface="Arial" pitchFamily="34" charset="0"/>
                        <a:cs typeface="Arial" pitchFamily="34" charset="0"/>
                      </a:endParaRPr>
                    </a:p>
                  </a:txBody>
                  <a:tcPr marL="18000" marR="18000" marT="18000" marB="18000" anchor="ctr"/>
                </a:tc>
                <a:tc hMerge="1">
                  <a:txBody>
                    <a:bodyPr/>
                    <a:lstStyle/>
                    <a:p>
                      <a:endParaRPr lang="fr-FR" sz="700" dirty="0">
                        <a:latin typeface="Arial" pitchFamily="34" charset="0"/>
                        <a:cs typeface="Arial" pitchFamily="34" charset="0"/>
                      </a:endParaRPr>
                    </a:p>
                  </a:txBody>
                  <a:tcPr marL="18000" marR="18000" marT="18000" marB="18000" anchor="ctr"/>
                </a:tc>
              </a:tr>
              <a:tr h="159768">
                <a:tc>
                  <a:txBody>
                    <a:bodyPr/>
                    <a:lstStyle/>
                    <a:p>
                      <a:pPr algn="ctr" fontAlgn="ctr"/>
                      <a:r>
                        <a:rPr lang="en-US" sz="800" b="0" i="0" u="none" strike="noStrike" dirty="0">
                          <a:solidFill>
                            <a:srgbClr val="000000"/>
                          </a:solidFill>
                          <a:effectLst/>
                          <a:latin typeface="+mj-lt"/>
                          <a:cs typeface="Arial" pitchFamily="34" charset="0"/>
                        </a:rPr>
                        <a:t>01</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02</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dirty="0">
                          <a:solidFill>
                            <a:srgbClr val="000000"/>
                          </a:solidFill>
                          <a:effectLst/>
                          <a:latin typeface="+mj-lt"/>
                          <a:cs typeface="Arial" pitchFamily="34" charset="0"/>
                        </a:rPr>
                        <a:t>03</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cs typeface="Arial" pitchFamily="34" charset="0"/>
                        </a:rPr>
                        <a:t>04</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05</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06</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07</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08</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09</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Sa</a:t>
                      </a:r>
                    </a:p>
                  </a:txBody>
                  <a:tcPr marL="9525" marR="9525" marT="9525" marB="0" anchor="ctr">
                    <a:solidFill>
                      <a:srgbClr val="DFE5CC"/>
                    </a:solidFill>
                  </a:tcPr>
                </a:tc>
                <a:tc>
                  <a:txBody>
                    <a:bodyPr/>
                    <a:lstStyle/>
                    <a:p>
                      <a:endParaRPr lang="fr-FR" sz="80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cs typeface="Arial" pitchFamily="34" charset="0"/>
                        </a:rPr>
                        <a:t>10</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cs typeface="Arial" pitchFamily="34" charset="0"/>
                        </a:rPr>
                        <a:t>11</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cs typeface="Arial" pitchFamily="34" charset="0"/>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12</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13</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cs typeface="Arial" pitchFamily="34" charset="0"/>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14</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15</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16</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cs typeface="Arial" pitchFamily="34" charset="0"/>
                        </a:rPr>
                        <a:t>17</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dirty="0">
                          <a:solidFill>
                            <a:srgbClr val="000000"/>
                          </a:solidFill>
                          <a:effectLst/>
                          <a:latin typeface="+mj-lt"/>
                          <a:cs typeface="Arial" pitchFamily="34" charset="0"/>
                        </a:rPr>
                        <a:t>18</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19</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20</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21</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22</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23</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dirty="0">
                          <a:solidFill>
                            <a:srgbClr val="000000"/>
                          </a:solidFill>
                          <a:effectLst/>
                          <a:latin typeface="+mj-lt"/>
                          <a:cs typeface="Arial" pitchFamily="34" charset="0"/>
                        </a:rPr>
                        <a:t>24</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dirty="0">
                          <a:solidFill>
                            <a:srgbClr val="000000"/>
                          </a:solidFill>
                          <a:effectLst/>
                          <a:latin typeface="+mj-lt"/>
                          <a:cs typeface="Arial" pitchFamily="34" charset="0"/>
                        </a:rPr>
                        <a:t>25</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cs typeface="Arial" pitchFamily="34" charset="0"/>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26</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27</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cs typeface="Arial" pitchFamily="34" charset="0"/>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28</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bl>
          </a:graphicData>
        </a:graphic>
      </p:graphicFrame>
      <p:graphicFrame>
        <p:nvGraphicFramePr>
          <p:cNvPr id="7" name="Tableau 6"/>
          <p:cNvGraphicFramePr>
            <a:graphicFrameLocks noGrp="1"/>
          </p:cNvGraphicFramePr>
          <p:nvPr>
            <p:extLst>
              <p:ext uri="{D42A27DB-BD31-4B8C-83A1-F6EECF244321}">
                <p14:modId xmlns:p14="http://schemas.microsoft.com/office/powerpoint/2010/main" val="2101099246"/>
              </p:ext>
            </p:extLst>
          </p:nvPr>
        </p:nvGraphicFramePr>
        <p:xfrm>
          <a:off x="3160644" y="1052736"/>
          <a:ext cx="1368152" cy="5177208"/>
        </p:xfrm>
        <a:graphic>
          <a:graphicData uri="http://schemas.openxmlformats.org/drawingml/2006/table">
            <a:tbl>
              <a:tblPr firstRow="1" bandRow="1">
                <a:tableStyleId>{93296810-A885-4BE3-A3E7-6D5BEEA58F35}</a:tableStyleId>
              </a:tblPr>
              <a:tblGrid>
                <a:gridCol w="208280"/>
                <a:gridCol w="208280"/>
                <a:gridCol w="951592"/>
              </a:tblGrid>
              <a:tr h="159768">
                <a:tc gridSpan="3">
                  <a:txBody>
                    <a:bodyPr/>
                    <a:lstStyle/>
                    <a:p>
                      <a:r>
                        <a:rPr lang="fr-FR" sz="1000" dirty="0" smtClean="0">
                          <a:latin typeface="+mj-lt"/>
                          <a:cs typeface="Arial" pitchFamily="34" charset="0"/>
                        </a:rPr>
                        <a:t>MARCH</a:t>
                      </a:r>
                      <a:endParaRPr lang="fr-FR" sz="1000" dirty="0">
                        <a:latin typeface="+mj-lt"/>
                        <a:cs typeface="Arial" pitchFamily="34" charset="0"/>
                      </a:endParaRPr>
                    </a:p>
                  </a:txBody>
                  <a:tcPr marL="72000" marR="18000" marT="36000" marB="36000" anchor="ctr"/>
                </a:tc>
                <a:tc hMerge="1">
                  <a:txBody>
                    <a:bodyPr/>
                    <a:lstStyle/>
                    <a:p>
                      <a:endParaRPr lang="fr-FR" sz="700" dirty="0">
                        <a:latin typeface="Arial" pitchFamily="34" charset="0"/>
                        <a:cs typeface="Arial" pitchFamily="34" charset="0"/>
                      </a:endParaRPr>
                    </a:p>
                  </a:txBody>
                  <a:tcPr marL="18000" marR="18000" marT="18000" marB="18000" anchor="ctr"/>
                </a:tc>
                <a:tc hMerge="1">
                  <a:txBody>
                    <a:bodyPr/>
                    <a:lstStyle/>
                    <a:p>
                      <a:endParaRPr lang="fr-FR" sz="700" dirty="0">
                        <a:latin typeface="Arial" pitchFamily="34" charset="0"/>
                        <a:cs typeface="Arial" pitchFamily="34" charset="0"/>
                      </a:endParaRPr>
                    </a:p>
                  </a:txBody>
                  <a:tcPr marL="18000" marR="18000" marT="18000" marB="18000" anchor="ctr"/>
                </a:tc>
              </a:tr>
              <a:tr h="159768">
                <a:tc>
                  <a:txBody>
                    <a:bodyPr/>
                    <a:lstStyle/>
                    <a:p>
                      <a:pPr algn="ctr" fontAlgn="ctr"/>
                      <a:r>
                        <a:rPr lang="en-US" sz="800" b="0" i="0" u="none" strike="noStrike" dirty="0">
                          <a:solidFill>
                            <a:srgbClr val="000000"/>
                          </a:solidFill>
                          <a:effectLst/>
                          <a:latin typeface="+mj-lt"/>
                        </a:rPr>
                        <a:t>01</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rPr>
                        <a:t>02</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03</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04</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05</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06</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07</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08</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rPr>
                        <a:t>09</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10</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11</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12</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13</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14</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15</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rPr>
                        <a:t>16</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17</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18</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19</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20</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21</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22</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rPr>
                        <a:t>23</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24</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25</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26</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27</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28</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29</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30</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31</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Su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bl>
          </a:graphicData>
        </a:graphic>
      </p:graphicFrame>
      <p:graphicFrame>
        <p:nvGraphicFramePr>
          <p:cNvPr id="8" name="Tableau 7"/>
          <p:cNvGraphicFramePr>
            <a:graphicFrameLocks noGrp="1"/>
          </p:cNvGraphicFramePr>
          <p:nvPr>
            <p:extLst>
              <p:ext uri="{D42A27DB-BD31-4B8C-83A1-F6EECF244321}">
                <p14:modId xmlns:p14="http://schemas.microsoft.com/office/powerpoint/2010/main" val="3686840764"/>
              </p:ext>
            </p:extLst>
          </p:nvPr>
        </p:nvGraphicFramePr>
        <p:xfrm>
          <a:off x="4615206" y="1052736"/>
          <a:ext cx="1368152" cy="5017440"/>
        </p:xfrm>
        <a:graphic>
          <a:graphicData uri="http://schemas.openxmlformats.org/drawingml/2006/table">
            <a:tbl>
              <a:tblPr firstRow="1" bandRow="1">
                <a:tableStyleId>{93296810-A885-4BE3-A3E7-6D5BEEA58F35}</a:tableStyleId>
              </a:tblPr>
              <a:tblGrid>
                <a:gridCol w="208280"/>
                <a:gridCol w="208280"/>
                <a:gridCol w="951592"/>
              </a:tblGrid>
              <a:tr h="159768">
                <a:tc gridSpan="3">
                  <a:txBody>
                    <a:bodyPr/>
                    <a:lstStyle/>
                    <a:p>
                      <a:r>
                        <a:rPr lang="fr-FR" sz="1000" dirty="0" smtClean="0">
                          <a:latin typeface="+mj-lt"/>
                          <a:cs typeface="Arial" pitchFamily="34" charset="0"/>
                        </a:rPr>
                        <a:t>APRIL</a:t>
                      </a:r>
                      <a:endParaRPr lang="fr-FR" sz="1000" dirty="0">
                        <a:latin typeface="+mj-lt"/>
                        <a:cs typeface="Arial" pitchFamily="34" charset="0"/>
                      </a:endParaRPr>
                    </a:p>
                  </a:txBody>
                  <a:tcPr marL="72000" marR="18000" marT="36000" marB="36000" anchor="ctr"/>
                </a:tc>
                <a:tc hMerge="1">
                  <a:txBody>
                    <a:bodyPr/>
                    <a:lstStyle/>
                    <a:p>
                      <a:endParaRPr lang="fr-FR" sz="700" dirty="0">
                        <a:latin typeface="Arial" pitchFamily="34" charset="0"/>
                        <a:cs typeface="Arial" pitchFamily="34" charset="0"/>
                      </a:endParaRPr>
                    </a:p>
                  </a:txBody>
                  <a:tcPr marL="18000" marR="18000" marT="18000" marB="18000" anchor="ctr"/>
                </a:tc>
                <a:tc hMerge="1">
                  <a:txBody>
                    <a:bodyPr/>
                    <a:lstStyle/>
                    <a:p>
                      <a:endParaRPr lang="fr-FR" sz="700" dirty="0">
                        <a:latin typeface="Arial" pitchFamily="34" charset="0"/>
                        <a:cs typeface="Arial" pitchFamily="34" charset="0"/>
                      </a:endParaRPr>
                    </a:p>
                  </a:txBody>
                  <a:tcPr marL="18000" marR="18000" marT="18000" marB="18000" anchor="ctr"/>
                </a:tc>
              </a:tr>
              <a:tr h="159768">
                <a:tc>
                  <a:txBody>
                    <a:bodyPr/>
                    <a:lstStyle/>
                    <a:p>
                      <a:pPr algn="ctr" fontAlgn="ctr"/>
                      <a:r>
                        <a:rPr lang="en-US" sz="800" b="0" i="0" u="none" strike="noStrike" dirty="0">
                          <a:solidFill>
                            <a:srgbClr val="000000"/>
                          </a:solidFill>
                          <a:effectLst/>
                          <a:latin typeface="+mj-lt"/>
                          <a:cs typeface="Arial" pitchFamily="34" charset="0"/>
                        </a:rPr>
                        <a:t>01</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cs typeface="Arial" pitchFamily="34" charset="0"/>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02</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03</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We</a:t>
                      </a:r>
                    </a:p>
                  </a:txBody>
                  <a:tcPr marL="9525" marR="9525" marT="9525" marB="0" anchor="ctr">
                    <a:solidFill>
                      <a:srgbClr val="F0F2E7"/>
                    </a:solidFill>
                  </a:tcPr>
                </a:tc>
                <a:tc>
                  <a:txBody>
                    <a:bodyPr/>
                    <a:lstStyle/>
                    <a:p>
                      <a:endParaRPr lang="fr-FR" sz="80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04</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05</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06</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cs typeface="Arial" pitchFamily="34" charset="0"/>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dirty="0">
                          <a:solidFill>
                            <a:srgbClr val="000000"/>
                          </a:solidFill>
                          <a:effectLst/>
                          <a:latin typeface="+mj-lt"/>
                          <a:cs typeface="Arial" pitchFamily="34" charset="0"/>
                        </a:rPr>
                        <a:t>07</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cs typeface="Arial" pitchFamily="34" charset="0"/>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dirty="0">
                          <a:solidFill>
                            <a:srgbClr val="000000"/>
                          </a:solidFill>
                          <a:effectLst/>
                          <a:latin typeface="+mj-lt"/>
                          <a:cs typeface="Arial" pitchFamily="34" charset="0"/>
                        </a:rPr>
                        <a:t>08</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cs typeface="Arial" pitchFamily="34" charset="0"/>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09</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Tu</a:t>
                      </a:r>
                    </a:p>
                  </a:txBody>
                  <a:tcPr marL="9525" marR="9525" marT="9525" marB="0" anchor="ctr">
                    <a:solidFill>
                      <a:srgbClr val="F0F2E7"/>
                    </a:solidFill>
                  </a:tcPr>
                </a:tc>
                <a:tc>
                  <a:txBody>
                    <a:bodyPr/>
                    <a:lstStyle/>
                    <a:p>
                      <a:endParaRPr lang="fr-FR" sz="80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10</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cs typeface="Arial" pitchFamily="34" charset="0"/>
                        </a:rPr>
                        <a:t>We</a:t>
                      </a:r>
                    </a:p>
                  </a:txBody>
                  <a:tcPr marL="9525" marR="9525" marT="9525" marB="0" anchor="ctr">
                    <a:solidFill>
                      <a:srgbClr val="F0F2E7"/>
                    </a:solidFill>
                  </a:tcPr>
                </a:tc>
                <a:tc>
                  <a:txBody>
                    <a:bodyPr/>
                    <a:lstStyle/>
                    <a:p>
                      <a:endParaRPr lang="fr-FR" sz="80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11</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12</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13</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cs typeface="Arial" pitchFamily="34" charset="0"/>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dirty="0">
                          <a:solidFill>
                            <a:srgbClr val="000000"/>
                          </a:solidFill>
                          <a:effectLst/>
                          <a:latin typeface="+mj-lt"/>
                          <a:cs typeface="Arial" pitchFamily="34" charset="0"/>
                        </a:rPr>
                        <a:t>14</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cs typeface="Arial" pitchFamily="34" charset="0"/>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dirty="0">
                          <a:solidFill>
                            <a:srgbClr val="000000"/>
                          </a:solidFill>
                          <a:effectLst/>
                          <a:latin typeface="+mj-lt"/>
                          <a:cs typeface="Arial" pitchFamily="34" charset="0"/>
                        </a:rPr>
                        <a:t>15</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cs typeface="Arial" pitchFamily="34" charset="0"/>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16</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17</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cs typeface="Arial" pitchFamily="34" charset="0"/>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18</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19</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20</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cs typeface="Arial" pitchFamily="34" charset="0"/>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dirty="0">
                          <a:solidFill>
                            <a:srgbClr val="000000"/>
                          </a:solidFill>
                          <a:effectLst/>
                          <a:latin typeface="+mj-lt"/>
                          <a:cs typeface="Arial" pitchFamily="34" charset="0"/>
                        </a:rPr>
                        <a:t>21</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cs typeface="Arial" pitchFamily="34" charset="0"/>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dirty="0">
                          <a:solidFill>
                            <a:srgbClr val="000000"/>
                          </a:solidFill>
                          <a:effectLst/>
                          <a:latin typeface="+mj-lt"/>
                          <a:cs typeface="Arial" pitchFamily="34" charset="0"/>
                        </a:rPr>
                        <a:t>22</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cs typeface="Arial" pitchFamily="34" charset="0"/>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23</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24</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cs typeface="Arial" pitchFamily="34" charset="0"/>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25</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26</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27</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cs typeface="Arial" pitchFamily="34" charset="0"/>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dirty="0">
                          <a:solidFill>
                            <a:srgbClr val="000000"/>
                          </a:solidFill>
                          <a:effectLst/>
                          <a:latin typeface="+mj-lt"/>
                          <a:cs typeface="Arial" pitchFamily="34" charset="0"/>
                        </a:rPr>
                        <a:t>28</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cs typeface="Arial" pitchFamily="34" charset="0"/>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dirty="0">
                          <a:solidFill>
                            <a:srgbClr val="000000"/>
                          </a:solidFill>
                          <a:effectLst/>
                          <a:latin typeface="+mj-lt"/>
                          <a:cs typeface="Arial" pitchFamily="34" charset="0"/>
                        </a:rPr>
                        <a:t>29</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cs typeface="Arial" pitchFamily="34" charset="0"/>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30</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bl>
          </a:graphicData>
        </a:graphic>
      </p:graphicFrame>
      <p:graphicFrame>
        <p:nvGraphicFramePr>
          <p:cNvPr id="9" name="Tableau 8"/>
          <p:cNvGraphicFramePr>
            <a:graphicFrameLocks noGrp="1"/>
          </p:cNvGraphicFramePr>
          <p:nvPr>
            <p:extLst>
              <p:ext uri="{D42A27DB-BD31-4B8C-83A1-F6EECF244321}">
                <p14:modId xmlns:p14="http://schemas.microsoft.com/office/powerpoint/2010/main" val="2974202525"/>
              </p:ext>
            </p:extLst>
          </p:nvPr>
        </p:nvGraphicFramePr>
        <p:xfrm>
          <a:off x="6069768" y="1052736"/>
          <a:ext cx="1368152" cy="5177208"/>
        </p:xfrm>
        <a:graphic>
          <a:graphicData uri="http://schemas.openxmlformats.org/drawingml/2006/table">
            <a:tbl>
              <a:tblPr firstRow="1" bandRow="1">
                <a:tableStyleId>{93296810-A885-4BE3-A3E7-6D5BEEA58F35}</a:tableStyleId>
              </a:tblPr>
              <a:tblGrid>
                <a:gridCol w="208280"/>
                <a:gridCol w="208280"/>
                <a:gridCol w="951592"/>
              </a:tblGrid>
              <a:tr h="159768">
                <a:tc gridSpan="3">
                  <a:txBody>
                    <a:bodyPr/>
                    <a:lstStyle/>
                    <a:p>
                      <a:r>
                        <a:rPr lang="fr-FR" sz="1000" dirty="0" smtClean="0">
                          <a:latin typeface="+mj-lt"/>
                          <a:cs typeface="Arial" pitchFamily="34" charset="0"/>
                        </a:rPr>
                        <a:t>MAY</a:t>
                      </a:r>
                      <a:endParaRPr lang="fr-FR" sz="1000" dirty="0">
                        <a:latin typeface="+mj-lt"/>
                        <a:cs typeface="Arial" pitchFamily="34" charset="0"/>
                      </a:endParaRPr>
                    </a:p>
                  </a:txBody>
                  <a:tcPr marL="72000" marR="18000" marT="36000" marB="36000" anchor="ctr"/>
                </a:tc>
                <a:tc hMerge="1">
                  <a:txBody>
                    <a:bodyPr/>
                    <a:lstStyle/>
                    <a:p>
                      <a:endParaRPr lang="fr-FR" sz="700" dirty="0">
                        <a:latin typeface="Arial" pitchFamily="34" charset="0"/>
                        <a:cs typeface="Arial" pitchFamily="34" charset="0"/>
                      </a:endParaRPr>
                    </a:p>
                  </a:txBody>
                  <a:tcPr marL="18000" marR="18000" marT="18000" marB="18000" anchor="ctr"/>
                </a:tc>
                <a:tc hMerge="1">
                  <a:txBody>
                    <a:bodyPr/>
                    <a:lstStyle/>
                    <a:p>
                      <a:endParaRPr lang="fr-FR" sz="700" dirty="0">
                        <a:latin typeface="Arial" pitchFamily="34" charset="0"/>
                        <a:cs typeface="Arial" pitchFamily="34" charset="0"/>
                      </a:endParaRPr>
                    </a:p>
                  </a:txBody>
                  <a:tcPr marL="18000" marR="18000" marT="18000" marB="18000" anchor="ctr"/>
                </a:tc>
              </a:tr>
              <a:tr h="159768">
                <a:tc>
                  <a:txBody>
                    <a:bodyPr/>
                    <a:lstStyle/>
                    <a:p>
                      <a:pPr algn="ctr" fontAlgn="ctr"/>
                      <a:r>
                        <a:rPr lang="en-US" sz="800" b="0" i="0" u="none" strike="noStrike" dirty="0">
                          <a:solidFill>
                            <a:srgbClr val="000000"/>
                          </a:solidFill>
                          <a:effectLst/>
                          <a:latin typeface="+mj-lt"/>
                          <a:cs typeface="Arial" pitchFamily="34" charset="0"/>
                        </a:rPr>
                        <a:t>01</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02</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03</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Fr</a:t>
                      </a:r>
                    </a:p>
                  </a:txBody>
                  <a:tcPr marL="9525" marR="9525" marT="9525" marB="0" anchor="ctr">
                    <a:solidFill>
                      <a:srgbClr val="F0F2E7"/>
                    </a:solidFill>
                  </a:tcPr>
                </a:tc>
                <a:tc>
                  <a:txBody>
                    <a:bodyPr/>
                    <a:lstStyle/>
                    <a:p>
                      <a:endParaRPr lang="fr-FR" sz="80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04</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dirty="0">
                          <a:solidFill>
                            <a:srgbClr val="000000"/>
                          </a:solidFill>
                          <a:effectLst/>
                          <a:latin typeface="+mj-lt"/>
                          <a:cs typeface="Arial" pitchFamily="34" charset="0"/>
                        </a:rPr>
                        <a:t>05</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cs typeface="Arial" pitchFamily="34" charset="0"/>
                        </a:rPr>
                        <a:t>06</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07</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08</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09</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Th</a:t>
                      </a:r>
                    </a:p>
                  </a:txBody>
                  <a:tcPr marL="9525" marR="9525" marT="9525" marB="0" anchor="ctr">
                    <a:solidFill>
                      <a:srgbClr val="F0F2E7"/>
                    </a:solidFill>
                  </a:tcPr>
                </a:tc>
                <a:tc>
                  <a:txBody>
                    <a:bodyPr/>
                    <a:lstStyle/>
                    <a:p>
                      <a:endParaRPr lang="fr-FR" sz="80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10</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Fr</a:t>
                      </a:r>
                    </a:p>
                  </a:txBody>
                  <a:tcPr marL="9525" marR="9525" marT="9525" marB="0" anchor="ctr">
                    <a:solidFill>
                      <a:srgbClr val="F0F2E7"/>
                    </a:solidFill>
                  </a:tcPr>
                </a:tc>
                <a:tc>
                  <a:txBody>
                    <a:bodyPr/>
                    <a:lstStyle/>
                    <a:p>
                      <a:endParaRPr lang="fr-FR" sz="80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11</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cs typeface="Arial" pitchFamily="34" charset="0"/>
                        </a:rPr>
                        <a:t>12</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cs typeface="Arial" pitchFamily="34" charset="0"/>
                        </a:rPr>
                        <a:t>13</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14</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15</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16</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17</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18</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cs typeface="Arial" pitchFamily="34" charset="0"/>
                        </a:rPr>
                        <a:t>19</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cs typeface="Arial" pitchFamily="34" charset="0"/>
                        </a:rPr>
                        <a:t>20</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21</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22</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23</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24</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25</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cs typeface="Arial" pitchFamily="34" charset="0"/>
                        </a:rPr>
                        <a:t>26</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cs typeface="Arial" pitchFamily="34" charset="0"/>
                        </a:rPr>
                        <a:t>27</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28</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29</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30</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cs typeface="Arial" pitchFamily="34" charset="0"/>
                        </a:rPr>
                        <a:t>31</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bl>
          </a:graphicData>
        </a:graphic>
      </p:graphicFrame>
      <p:graphicFrame>
        <p:nvGraphicFramePr>
          <p:cNvPr id="10" name="Tableau 9"/>
          <p:cNvGraphicFramePr>
            <a:graphicFrameLocks noGrp="1"/>
          </p:cNvGraphicFramePr>
          <p:nvPr>
            <p:extLst>
              <p:ext uri="{D42A27DB-BD31-4B8C-83A1-F6EECF244321}">
                <p14:modId xmlns:p14="http://schemas.microsoft.com/office/powerpoint/2010/main" val="4207084329"/>
              </p:ext>
            </p:extLst>
          </p:nvPr>
        </p:nvGraphicFramePr>
        <p:xfrm>
          <a:off x="7524328" y="1052736"/>
          <a:ext cx="1368152" cy="5017440"/>
        </p:xfrm>
        <a:graphic>
          <a:graphicData uri="http://schemas.openxmlformats.org/drawingml/2006/table">
            <a:tbl>
              <a:tblPr firstRow="1" bandRow="1">
                <a:tableStyleId>{93296810-A885-4BE3-A3E7-6D5BEEA58F35}</a:tableStyleId>
              </a:tblPr>
              <a:tblGrid>
                <a:gridCol w="208280"/>
                <a:gridCol w="208280"/>
                <a:gridCol w="951592"/>
              </a:tblGrid>
              <a:tr h="159768">
                <a:tc gridSpan="3">
                  <a:txBody>
                    <a:bodyPr/>
                    <a:lstStyle/>
                    <a:p>
                      <a:r>
                        <a:rPr lang="fr-FR" sz="1000" dirty="0" smtClean="0">
                          <a:latin typeface="+mj-lt"/>
                          <a:cs typeface="Arial" pitchFamily="34" charset="0"/>
                        </a:rPr>
                        <a:t>JUNE</a:t>
                      </a:r>
                      <a:endParaRPr lang="fr-FR" sz="1000" dirty="0">
                        <a:latin typeface="+mj-lt"/>
                        <a:cs typeface="Arial" pitchFamily="34" charset="0"/>
                      </a:endParaRPr>
                    </a:p>
                  </a:txBody>
                  <a:tcPr marL="72000" marR="18000" marT="36000" marB="36000" anchor="ctr"/>
                </a:tc>
                <a:tc hMerge="1">
                  <a:txBody>
                    <a:bodyPr/>
                    <a:lstStyle/>
                    <a:p>
                      <a:endParaRPr lang="fr-FR" sz="700" dirty="0">
                        <a:latin typeface="Arial" pitchFamily="34" charset="0"/>
                        <a:cs typeface="Arial" pitchFamily="34" charset="0"/>
                      </a:endParaRPr>
                    </a:p>
                  </a:txBody>
                  <a:tcPr marL="18000" marR="18000" marT="18000" marB="18000" anchor="ctr"/>
                </a:tc>
                <a:tc hMerge="1">
                  <a:txBody>
                    <a:bodyPr/>
                    <a:lstStyle/>
                    <a:p>
                      <a:endParaRPr lang="fr-FR" sz="700" dirty="0">
                        <a:latin typeface="Arial" pitchFamily="34" charset="0"/>
                        <a:cs typeface="Arial" pitchFamily="34" charset="0"/>
                      </a:endParaRPr>
                    </a:p>
                  </a:txBody>
                  <a:tcPr marL="18000" marR="18000" marT="18000" marB="18000" anchor="ctr"/>
                </a:tc>
              </a:tr>
              <a:tr h="159768">
                <a:tc>
                  <a:txBody>
                    <a:bodyPr/>
                    <a:lstStyle/>
                    <a:p>
                      <a:pPr algn="ctr" fontAlgn="ctr"/>
                      <a:r>
                        <a:rPr lang="en-US" sz="800" b="0" i="0" u="none" strike="noStrike" dirty="0">
                          <a:solidFill>
                            <a:srgbClr val="000000"/>
                          </a:solidFill>
                          <a:effectLst/>
                          <a:latin typeface="+mj-lt"/>
                          <a:cs typeface="Arial" pitchFamily="34" charset="0"/>
                        </a:rPr>
                        <a:t>01</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cs typeface="Arial" pitchFamily="34" charset="0"/>
                        </a:rPr>
                        <a:t>02</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cs typeface="Arial" pitchFamily="34" charset="0"/>
                        </a:rPr>
                        <a:t>03</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Mo</a:t>
                      </a:r>
                    </a:p>
                  </a:txBody>
                  <a:tcPr marL="9525" marR="9525" marT="9525" marB="0" anchor="ctr">
                    <a:solidFill>
                      <a:srgbClr val="F0F2E7"/>
                    </a:solidFill>
                  </a:tcPr>
                </a:tc>
                <a:tc>
                  <a:txBody>
                    <a:bodyPr/>
                    <a:lstStyle/>
                    <a:p>
                      <a:endParaRPr lang="fr-FR" sz="80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04</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05</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06</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07</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08</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cs typeface="Arial" pitchFamily="34" charset="0"/>
                        </a:rPr>
                        <a:t>09</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cs typeface="Arial" pitchFamily="34" charset="0"/>
                        </a:rPr>
                        <a:t>10</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Mo</a:t>
                      </a:r>
                    </a:p>
                  </a:txBody>
                  <a:tcPr marL="9525" marR="9525" marT="9525" marB="0" anchor="ctr">
                    <a:solidFill>
                      <a:srgbClr val="F0F2E7"/>
                    </a:solidFill>
                  </a:tcPr>
                </a:tc>
                <a:tc>
                  <a:txBody>
                    <a:bodyPr/>
                    <a:lstStyle/>
                    <a:p>
                      <a:endParaRPr lang="fr-FR" sz="80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11</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12</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13</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14</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15</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cs typeface="Arial" pitchFamily="34" charset="0"/>
                        </a:rPr>
                        <a:t>16</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cs typeface="Arial" pitchFamily="34" charset="0"/>
                        </a:rPr>
                        <a:t>17</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18</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19</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20</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21</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22</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cs typeface="Arial" pitchFamily="34" charset="0"/>
                        </a:rPr>
                        <a:t>23</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cs typeface="Arial" pitchFamily="34" charset="0"/>
                        </a:rPr>
                        <a:t>24</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25</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26</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27</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28</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cs typeface="Arial" pitchFamily="34" charset="0"/>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cs typeface="Arial" pitchFamily="34" charset="0"/>
                        </a:rPr>
                        <a:t>29</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cs typeface="Arial" pitchFamily="34" charset="0"/>
                        </a:rPr>
                        <a:t>30</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cs typeface="Arial" pitchFamily="34" charset="0"/>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bl>
          </a:graphicData>
        </a:graphic>
      </p:graphicFrame>
    </p:spTree>
    <p:extLst>
      <p:ext uri="{BB962C8B-B14F-4D97-AF65-F5344CB8AC3E}">
        <p14:creationId xmlns:p14="http://schemas.microsoft.com/office/powerpoint/2010/main" val="27335356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p:cNvSpPr>
            <a:spLocks noGrp="1"/>
          </p:cNvSpPr>
          <p:nvPr>
            <p:ph type="subTitle" idx="1"/>
          </p:nvPr>
        </p:nvSpPr>
        <p:spPr/>
        <p:txBody>
          <a:bodyPr/>
          <a:lstStyle/>
          <a:p>
            <a:r>
              <a:rPr lang="en-US" smtClean="0"/>
              <a:t>Second semester</a:t>
            </a:r>
            <a:endParaRPr lang="en-US"/>
          </a:p>
        </p:txBody>
      </p:sp>
      <p:sp>
        <p:nvSpPr>
          <p:cNvPr id="3" name="Titre 2"/>
          <p:cNvSpPr>
            <a:spLocks noGrp="1"/>
          </p:cNvSpPr>
          <p:nvPr>
            <p:ph type="title"/>
          </p:nvPr>
        </p:nvSpPr>
        <p:spPr/>
        <p:txBody>
          <a:bodyPr/>
          <a:lstStyle/>
          <a:p>
            <a:r>
              <a:rPr lang="en-US" smtClean="0"/>
              <a:t>Calendar 2013</a:t>
            </a:r>
            <a:endParaRPr lang="en-US"/>
          </a:p>
        </p:txBody>
      </p:sp>
      <p:graphicFrame>
        <p:nvGraphicFramePr>
          <p:cNvPr id="4" name="Tableau 3"/>
          <p:cNvGraphicFramePr>
            <a:graphicFrameLocks noGrp="1"/>
          </p:cNvGraphicFramePr>
          <p:nvPr>
            <p:extLst>
              <p:ext uri="{D42A27DB-BD31-4B8C-83A1-F6EECF244321}">
                <p14:modId xmlns:p14="http://schemas.microsoft.com/office/powerpoint/2010/main" val="3450965923"/>
              </p:ext>
            </p:extLst>
          </p:nvPr>
        </p:nvGraphicFramePr>
        <p:xfrm>
          <a:off x="251520" y="1052736"/>
          <a:ext cx="1368152" cy="5177208"/>
        </p:xfrm>
        <a:graphic>
          <a:graphicData uri="http://schemas.openxmlformats.org/drawingml/2006/table">
            <a:tbl>
              <a:tblPr firstRow="1" bandRow="1">
                <a:tableStyleId>{93296810-A885-4BE3-A3E7-6D5BEEA58F35}</a:tableStyleId>
              </a:tblPr>
              <a:tblGrid>
                <a:gridCol w="208280"/>
                <a:gridCol w="208280"/>
                <a:gridCol w="951592"/>
              </a:tblGrid>
              <a:tr h="159768">
                <a:tc gridSpan="3">
                  <a:txBody>
                    <a:bodyPr/>
                    <a:lstStyle/>
                    <a:p>
                      <a:r>
                        <a:rPr lang="fr-FR" sz="1000" dirty="0" smtClean="0">
                          <a:latin typeface="+mj-lt"/>
                          <a:cs typeface="Arial" pitchFamily="34" charset="0"/>
                        </a:rPr>
                        <a:t>JULY</a:t>
                      </a:r>
                      <a:endParaRPr lang="fr-FR" sz="1000" dirty="0">
                        <a:latin typeface="+mj-lt"/>
                        <a:cs typeface="Arial" pitchFamily="34" charset="0"/>
                      </a:endParaRPr>
                    </a:p>
                  </a:txBody>
                  <a:tcPr marL="72000" marR="18000" marT="36000" marB="36000" anchor="ctr"/>
                </a:tc>
                <a:tc hMerge="1">
                  <a:txBody>
                    <a:bodyPr/>
                    <a:lstStyle/>
                    <a:p>
                      <a:endParaRPr lang="fr-FR" sz="700" dirty="0">
                        <a:latin typeface="Arial" pitchFamily="34" charset="0"/>
                        <a:cs typeface="Arial" pitchFamily="34" charset="0"/>
                      </a:endParaRPr>
                    </a:p>
                  </a:txBody>
                  <a:tcPr marL="18000" marR="18000" marT="18000" marB="18000" anchor="ctr"/>
                </a:tc>
                <a:tc hMerge="1">
                  <a:txBody>
                    <a:bodyPr/>
                    <a:lstStyle/>
                    <a:p>
                      <a:endParaRPr lang="fr-FR" sz="700" dirty="0">
                        <a:latin typeface="Arial" pitchFamily="34" charset="0"/>
                        <a:cs typeface="Arial" pitchFamily="34" charset="0"/>
                      </a:endParaRPr>
                    </a:p>
                  </a:txBody>
                  <a:tcPr marL="18000" marR="18000" marT="18000" marB="18000" anchor="ctr"/>
                </a:tc>
              </a:tr>
              <a:tr h="159768">
                <a:tc>
                  <a:txBody>
                    <a:bodyPr/>
                    <a:lstStyle/>
                    <a:p>
                      <a:pPr algn="ctr" fontAlgn="ctr"/>
                      <a:r>
                        <a:rPr lang="en-US" sz="800" b="0" i="0" u="none" strike="noStrike" dirty="0">
                          <a:solidFill>
                            <a:srgbClr val="000000"/>
                          </a:solidFill>
                          <a:effectLst/>
                          <a:latin typeface="+mj-lt"/>
                        </a:rPr>
                        <a:t>01</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02</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03</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04</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05</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rPr>
                        <a:t>06</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07</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08</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09</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10</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11</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12</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rPr>
                        <a:t>13</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14</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15</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16</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17</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18</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19</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dirty="0">
                          <a:solidFill>
                            <a:srgbClr val="000000"/>
                          </a:solidFill>
                          <a:effectLst/>
                          <a:latin typeface="+mj-lt"/>
                        </a:rPr>
                        <a:t>20</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21</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22</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23</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24</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25</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26</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27</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28</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29</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30</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31</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bl>
          </a:graphicData>
        </a:graphic>
      </p:graphicFrame>
      <p:graphicFrame>
        <p:nvGraphicFramePr>
          <p:cNvPr id="6" name="Tableau 5"/>
          <p:cNvGraphicFramePr>
            <a:graphicFrameLocks noGrp="1"/>
          </p:cNvGraphicFramePr>
          <p:nvPr>
            <p:extLst>
              <p:ext uri="{D42A27DB-BD31-4B8C-83A1-F6EECF244321}">
                <p14:modId xmlns:p14="http://schemas.microsoft.com/office/powerpoint/2010/main" val="3730148242"/>
              </p:ext>
            </p:extLst>
          </p:nvPr>
        </p:nvGraphicFramePr>
        <p:xfrm>
          <a:off x="1706082" y="1052736"/>
          <a:ext cx="1368152" cy="5177208"/>
        </p:xfrm>
        <a:graphic>
          <a:graphicData uri="http://schemas.openxmlformats.org/drawingml/2006/table">
            <a:tbl>
              <a:tblPr firstRow="1" bandRow="1">
                <a:tableStyleId>{93296810-A885-4BE3-A3E7-6D5BEEA58F35}</a:tableStyleId>
              </a:tblPr>
              <a:tblGrid>
                <a:gridCol w="208280"/>
                <a:gridCol w="208280"/>
                <a:gridCol w="951592"/>
              </a:tblGrid>
              <a:tr h="159768">
                <a:tc gridSpan="3">
                  <a:txBody>
                    <a:bodyPr/>
                    <a:lstStyle/>
                    <a:p>
                      <a:r>
                        <a:rPr lang="fr-FR" sz="1000" dirty="0" smtClean="0">
                          <a:latin typeface="+mj-lt"/>
                          <a:cs typeface="Arial" pitchFamily="34" charset="0"/>
                        </a:rPr>
                        <a:t>AUGUST</a:t>
                      </a:r>
                      <a:endParaRPr lang="fr-FR" sz="1000" dirty="0">
                        <a:latin typeface="+mj-lt"/>
                        <a:cs typeface="Arial" pitchFamily="34" charset="0"/>
                      </a:endParaRPr>
                    </a:p>
                  </a:txBody>
                  <a:tcPr marL="72000" marR="18000" marT="36000" marB="36000" anchor="ctr"/>
                </a:tc>
                <a:tc hMerge="1">
                  <a:txBody>
                    <a:bodyPr/>
                    <a:lstStyle/>
                    <a:p>
                      <a:endParaRPr lang="fr-FR" sz="700" dirty="0">
                        <a:latin typeface="Arial" pitchFamily="34" charset="0"/>
                        <a:cs typeface="Arial" pitchFamily="34" charset="0"/>
                      </a:endParaRPr>
                    </a:p>
                  </a:txBody>
                  <a:tcPr marL="18000" marR="18000" marT="18000" marB="18000" anchor="ctr"/>
                </a:tc>
                <a:tc hMerge="1">
                  <a:txBody>
                    <a:bodyPr/>
                    <a:lstStyle/>
                    <a:p>
                      <a:endParaRPr lang="fr-FR" sz="700" dirty="0">
                        <a:latin typeface="Arial" pitchFamily="34" charset="0"/>
                        <a:cs typeface="Arial" pitchFamily="34" charset="0"/>
                      </a:endParaRPr>
                    </a:p>
                  </a:txBody>
                  <a:tcPr marL="18000" marR="18000" marT="18000" marB="18000" anchor="ctr"/>
                </a:tc>
              </a:tr>
              <a:tr h="159768">
                <a:tc>
                  <a:txBody>
                    <a:bodyPr/>
                    <a:lstStyle/>
                    <a:p>
                      <a:pPr algn="ctr" fontAlgn="ctr"/>
                      <a:r>
                        <a:rPr lang="en-US" sz="800" b="0" i="0" u="none" strike="noStrike" dirty="0">
                          <a:solidFill>
                            <a:srgbClr val="000000"/>
                          </a:solidFill>
                          <a:effectLst/>
                          <a:latin typeface="+mj-lt"/>
                        </a:rPr>
                        <a:t>01</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02</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03</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04</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05</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06</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07</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08</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09</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10</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11</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12</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13</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14</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15</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16</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17</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18</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19</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20</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21</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22</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23</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24</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25</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26</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27</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28</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29</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30</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31</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bl>
          </a:graphicData>
        </a:graphic>
      </p:graphicFrame>
      <p:graphicFrame>
        <p:nvGraphicFramePr>
          <p:cNvPr id="7" name="Tableau 6"/>
          <p:cNvGraphicFramePr>
            <a:graphicFrameLocks noGrp="1"/>
          </p:cNvGraphicFramePr>
          <p:nvPr>
            <p:extLst>
              <p:ext uri="{D42A27DB-BD31-4B8C-83A1-F6EECF244321}">
                <p14:modId xmlns:p14="http://schemas.microsoft.com/office/powerpoint/2010/main" val="3670798692"/>
              </p:ext>
            </p:extLst>
          </p:nvPr>
        </p:nvGraphicFramePr>
        <p:xfrm>
          <a:off x="3160644" y="1052736"/>
          <a:ext cx="1368152" cy="5017440"/>
        </p:xfrm>
        <a:graphic>
          <a:graphicData uri="http://schemas.openxmlformats.org/drawingml/2006/table">
            <a:tbl>
              <a:tblPr firstRow="1" bandRow="1">
                <a:tableStyleId>{93296810-A885-4BE3-A3E7-6D5BEEA58F35}</a:tableStyleId>
              </a:tblPr>
              <a:tblGrid>
                <a:gridCol w="208280"/>
                <a:gridCol w="208280"/>
                <a:gridCol w="951592"/>
              </a:tblGrid>
              <a:tr h="159768">
                <a:tc gridSpan="3">
                  <a:txBody>
                    <a:bodyPr/>
                    <a:lstStyle/>
                    <a:p>
                      <a:r>
                        <a:rPr lang="fr-FR" sz="1000" dirty="0" smtClean="0">
                          <a:latin typeface="+mj-lt"/>
                          <a:cs typeface="Arial" pitchFamily="34" charset="0"/>
                        </a:rPr>
                        <a:t>SEPTEMBER</a:t>
                      </a:r>
                      <a:endParaRPr lang="fr-FR" sz="1000" dirty="0">
                        <a:latin typeface="+mj-lt"/>
                        <a:cs typeface="Arial" pitchFamily="34" charset="0"/>
                      </a:endParaRPr>
                    </a:p>
                  </a:txBody>
                  <a:tcPr marL="72000" marR="18000" marT="36000" marB="36000" anchor="ctr"/>
                </a:tc>
                <a:tc hMerge="1">
                  <a:txBody>
                    <a:bodyPr/>
                    <a:lstStyle/>
                    <a:p>
                      <a:endParaRPr lang="fr-FR" sz="700" dirty="0">
                        <a:latin typeface="Arial" pitchFamily="34" charset="0"/>
                        <a:cs typeface="Arial" pitchFamily="34" charset="0"/>
                      </a:endParaRPr>
                    </a:p>
                  </a:txBody>
                  <a:tcPr marL="18000" marR="18000" marT="18000" marB="18000" anchor="ctr"/>
                </a:tc>
                <a:tc hMerge="1">
                  <a:txBody>
                    <a:bodyPr/>
                    <a:lstStyle/>
                    <a:p>
                      <a:endParaRPr lang="fr-FR" sz="700" dirty="0">
                        <a:latin typeface="Arial" pitchFamily="34" charset="0"/>
                        <a:cs typeface="Arial" pitchFamily="34" charset="0"/>
                      </a:endParaRPr>
                    </a:p>
                  </a:txBody>
                  <a:tcPr marL="18000" marR="18000" marT="18000" marB="18000" anchor="ctr"/>
                </a:tc>
              </a:tr>
              <a:tr h="159768">
                <a:tc>
                  <a:txBody>
                    <a:bodyPr/>
                    <a:lstStyle/>
                    <a:p>
                      <a:pPr algn="ctr" fontAlgn="ctr"/>
                      <a:r>
                        <a:rPr lang="en-US" sz="800" b="0" i="0" u="none" strike="noStrike" dirty="0">
                          <a:solidFill>
                            <a:srgbClr val="000000"/>
                          </a:solidFill>
                          <a:effectLst/>
                          <a:latin typeface="+mj-lt"/>
                        </a:rPr>
                        <a:t>01</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02</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03</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04</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05</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06</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07</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08</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09</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10</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11</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12</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13</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14</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15</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16</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17</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18</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19</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20</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21</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22</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23</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24</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25</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26</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27</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28</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29</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30</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bl>
          </a:graphicData>
        </a:graphic>
      </p:graphicFrame>
      <p:graphicFrame>
        <p:nvGraphicFramePr>
          <p:cNvPr id="8" name="Tableau 7"/>
          <p:cNvGraphicFramePr>
            <a:graphicFrameLocks noGrp="1"/>
          </p:cNvGraphicFramePr>
          <p:nvPr>
            <p:extLst>
              <p:ext uri="{D42A27DB-BD31-4B8C-83A1-F6EECF244321}">
                <p14:modId xmlns:p14="http://schemas.microsoft.com/office/powerpoint/2010/main" val="3328041222"/>
              </p:ext>
            </p:extLst>
          </p:nvPr>
        </p:nvGraphicFramePr>
        <p:xfrm>
          <a:off x="4615206" y="1052736"/>
          <a:ext cx="1368152" cy="5177208"/>
        </p:xfrm>
        <a:graphic>
          <a:graphicData uri="http://schemas.openxmlformats.org/drawingml/2006/table">
            <a:tbl>
              <a:tblPr firstRow="1" bandRow="1">
                <a:tableStyleId>{93296810-A885-4BE3-A3E7-6D5BEEA58F35}</a:tableStyleId>
              </a:tblPr>
              <a:tblGrid>
                <a:gridCol w="208280"/>
                <a:gridCol w="208280"/>
                <a:gridCol w="951592"/>
              </a:tblGrid>
              <a:tr h="159768">
                <a:tc gridSpan="3">
                  <a:txBody>
                    <a:bodyPr/>
                    <a:lstStyle/>
                    <a:p>
                      <a:r>
                        <a:rPr lang="fr-FR" sz="1000" dirty="0" smtClean="0">
                          <a:latin typeface="+mj-lt"/>
                          <a:cs typeface="Arial" pitchFamily="34" charset="0"/>
                        </a:rPr>
                        <a:t>OCTOBER</a:t>
                      </a:r>
                      <a:endParaRPr lang="fr-FR" sz="1000" dirty="0">
                        <a:latin typeface="+mj-lt"/>
                        <a:cs typeface="Arial" pitchFamily="34" charset="0"/>
                      </a:endParaRPr>
                    </a:p>
                  </a:txBody>
                  <a:tcPr marL="72000" marR="18000" marT="36000" marB="36000" anchor="ctr"/>
                </a:tc>
                <a:tc hMerge="1">
                  <a:txBody>
                    <a:bodyPr/>
                    <a:lstStyle/>
                    <a:p>
                      <a:endParaRPr lang="fr-FR" sz="700" dirty="0">
                        <a:latin typeface="Arial" pitchFamily="34" charset="0"/>
                        <a:cs typeface="Arial" pitchFamily="34" charset="0"/>
                      </a:endParaRPr>
                    </a:p>
                  </a:txBody>
                  <a:tcPr marL="18000" marR="18000" marT="18000" marB="18000" anchor="ctr"/>
                </a:tc>
                <a:tc hMerge="1">
                  <a:txBody>
                    <a:bodyPr/>
                    <a:lstStyle/>
                    <a:p>
                      <a:endParaRPr lang="fr-FR" sz="700" dirty="0">
                        <a:latin typeface="Arial" pitchFamily="34" charset="0"/>
                        <a:cs typeface="Arial" pitchFamily="34" charset="0"/>
                      </a:endParaRPr>
                    </a:p>
                  </a:txBody>
                  <a:tcPr marL="18000" marR="18000" marT="18000" marB="18000" anchor="ctr"/>
                </a:tc>
              </a:tr>
              <a:tr h="159768">
                <a:tc>
                  <a:txBody>
                    <a:bodyPr/>
                    <a:lstStyle/>
                    <a:p>
                      <a:pPr algn="ctr" fontAlgn="ctr"/>
                      <a:r>
                        <a:rPr lang="en-US" sz="800" b="0" i="0" u="none" strike="noStrike" dirty="0">
                          <a:solidFill>
                            <a:srgbClr val="000000"/>
                          </a:solidFill>
                          <a:effectLst/>
                          <a:latin typeface="+mj-lt"/>
                        </a:rPr>
                        <a:t>01</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02</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03</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04</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05</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06</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07</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08</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09</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10</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11</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12</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13</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14</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15</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16</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17</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18</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19</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20</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21</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22</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23</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24</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25</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26</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27</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28</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29</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30</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31</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bl>
          </a:graphicData>
        </a:graphic>
      </p:graphicFrame>
      <p:graphicFrame>
        <p:nvGraphicFramePr>
          <p:cNvPr id="9" name="Tableau 8"/>
          <p:cNvGraphicFramePr>
            <a:graphicFrameLocks noGrp="1"/>
          </p:cNvGraphicFramePr>
          <p:nvPr>
            <p:extLst>
              <p:ext uri="{D42A27DB-BD31-4B8C-83A1-F6EECF244321}">
                <p14:modId xmlns:p14="http://schemas.microsoft.com/office/powerpoint/2010/main" val="4213789867"/>
              </p:ext>
            </p:extLst>
          </p:nvPr>
        </p:nvGraphicFramePr>
        <p:xfrm>
          <a:off x="6069768" y="1052736"/>
          <a:ext cx="1368152" cy="5017440"/>
        </p:xfrm>
        <a:graphic>
          <a:graphicData uri="http://schemas.openxmlformats.org/drawingml/2006/table">
            <a:tbl>
              <a:tblPr firstRow="1" bandRow="1">
                <a:tableStyleId>{93296810-A885-4BE3-A3E7-6D5BEEA58F35}</a:tableStyleId>
              </a:tblPr>
              <a:tblGrid>
                <a:gridCol w="208280"/>
                <a:gridCol w="208280"/>
                <a:gridCol w="951592"/>
              </a:tblGrid>
              <a:tr h="159768">
                <a:tc gridSpan="3">
                  <a:txBody>
                    <a:bodyPr/>
                    <a:lstStyle/>
                    <a:p>
                      <a:r>
                        <a:rPr lang="fr-FR" sz="1000" dirty="0" smtClean="0">
                          <a:latin typeface="+mj-lt"/>
                          <a:cs typeface="Arial" pitchFamily="34" charset="0"/>
                        </a:rPr>
                        <a:t>NOVEMBER</a:t>
                      </a:r>
                      <a:endParaRPr lang="fr-FR" sz="1000" dirty="0">
                        <a:latin typeface="+mj-lt"/>
                        <a:cs typeface="Arial" pitchFamily="34" charset="0"/>
                      </a:endParaRPr>
                    </a:p>
                  </a:txBody>
                  <a:tcPr marL="72000" marR="18000" marT="36000" marB="36000" anchor="ctr"/>
                </a:tc>
                <a:tc hMerge="1">
                  <a:txBody>
                    <a:bodyPr/>
                    <a:lstStyle/>
                    <a:p>
                      <a:endParaRPr lang="fr-FR" sz="700" dirty="0">
                        <a:latin typeface="Arial" pitchFamily="34" charset="0"/>
                        <a:cs typeface="Arial" pitchFamily="34" charset="0"/>
                      </a:endParaRPr>
                    </a:p>
                  </a:txBody>
                  <a:tcPr marL="18000" marR="18000" marT="18000" marB="18000" anchor="ctr"/>
                </a:tc>
                <a:tc hMerge="1">
                  <a:txBody>
                    <a:bodyPr/>
                    <a:lstStyle/>
                    <a:p>
                      <a:endParaRPr lang="fr-FR" sz="700" dirty="0">
                        <a:latin typeface="Arial" pitchFamily="34" charset="0"/>
                        <a:cs typeface="Arial" pitchFamily="34" charset="0"/>
                      </a:endParaRPr>
                    </a:p>
                  </a:txBody>
                  <a:tcPr marL="18000" marR="18000" marT="18000" marB="18000" anchor="ctr"/>
                </a:tc>
              </a:tr>
              <a:tr h="159768">
                <a:tc>
                  <a:txBody>
                    <a:bodyPr/>
                    <a:lstStyle/>
                    <a:p>
                      <a:pPr algn="ctr" fontAlgn="ctr"/>
                      <a:r>
                        <a:rPr lang="en-US" sz="800" b="0" i="0" u="none" strike="noStrike" dirty="0">
                          <a:solidFill>
                            <a:srgbClr val="000000"/>
                          </a:solidFill>
                          <a:effectLst/>
                          <a:latin typeface="+mj-lt"/>
                        </a:rPr>
                        <a:t>01</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02</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03</a:t>
                      </a:r>
                    </a:p>
                  </a:txBody>
                  <a:tcPr marL="9525" marR="9525" marT="9525" marB="0" anchor="ctr">
                    <a:solidFill>
                      <a:srgbClr val="DFE5CC"/>
                    </a:solidFill>
                  </a:tcPr>
                </a:tc>
                <a:tc>
                  <a:txBody>
                    <a:bodyPr/>
                    <a:lstStyle/>
                    <a:p>
                      <a:pPr algn="ctr" fontAlgn="b"/>
                      <a:r>
                        <a:rPr lang="en-US" sz="800" b="0" i="0" u="none" strike="noStrike" dirty="0">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04</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05</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06</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07</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08</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09</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10</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11</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12</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13</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14</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15</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16</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17</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18</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19</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20</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21</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22</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23</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24</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25</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26</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27</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28</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29</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30</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bl>
          </a:graphicData>
        </a:graphic>
      </p:graphicFrame>
      <p:graphicFrame>
        <p:nvGraphicFramePr>
          <p:cNvPr id="10" name="Tableau 9"/>
          <p:cNvGraphicFramePr>
            <a:graphicFrameLocks noGrp="1"/>
          </p:cNvGraphicFramePr>
          <p:nvPr>
            <p:extLst>
              <p:ext uri="{D42A27DB-BD31-4B8C-83A1-F6EECF244321}">
                <p14:modId xmlns:p14="http://schemas.microsoft.com/office/powerpoint/2010/main" val="3670326314"/>
              </p:ext>
            </p:extLst>
          </p:nvPr>
        </p:nvGraphicFramePr>
        <p:xfrm>
          <a:off x="7524328" y="1052736"/>
          <a:ext cx="1368152" cy="5177208"/>
        </p:xfrm>
        <a:graphic>
          <a:graphicData uri="http://schemas.openxmlformats.org/drawingml/2006/table">
            <a:tbl>
              <a:tblPr firstRow="1" bandRow="1">
                <a:tableStyleId>{93296810-A885-4BE3-A3E7-6D5BEEA58F35}</a:tableStyleId>
              </a:tblPr>
              <a:tblGrid>
                <a:gridCol w="208280"/>
                <a:gridCol w="208280"/>
                <a:gridCol w="951592"/>
              </a:tblGrid>
              <a:tr h="159768">
                <a:tc gridSpan="3">
                  <a:txBody>
                    <a:bodyPr/>
                    <a:lstStyle/>
                    <a:p>
                      <a:r>
                        <a:rPr lang="fr-FR" sz="1000" dirty="0" smtClean="0">
                          <a:latin typeface="+mj-lt"/>
                          <a:cs typeface="Arial" pitchFamily="34" charset="0"/>
                        </a:rPr>
                        <a:t>DECEMBER</a:t>
                      </a:r>
                      <a:endParaRPr lang="fr-FR" sz="1000" dirty="0">
                        <a:latin typeface="+mj-lt"/>
                        <a:cs typeface="Arial" pitchFamily="34" charset="0"/>
                      </a:endParaRPr>
                    </a:p>
                  </a:txBody>
                  <a:tcPr marL="72000" marR="18000" marT="36000" marB="36000" anchor="ctr"/>
                </a:tc>
                <a:tc hMerge="1">
                  <a:txBody>
                    <a:bodyPr/>
                    <a:lstStyle/>
                    <a:p>
                      <a:endParaRPr lang="fr-FR" sz="700" dirty="0">
                        <a:latin typeface="Arial" pitchFamily="34" charset="0"/>
                        <a:cs typeface="Arial" pitchFamily="34" charset="0"/>
                      </a:endParaRPr>
                    </a:p>
                  </a:txBody>
                  <a:tcPr marL="18000" marR="18000" marT="18000" marB="18000" anchor="ctr"/>
                </a:tc>
                <a:tc hMerge="1">
                  <a:txBody>
                    <a:bodyPr/>
                    <a:lstStyle/>
                    <a:p>
                      <a:endParaRPr lang="fr-FR" sz="700" dirty="0">
                        <a:latin typeface="Arial" pitchFamily="34" charset="0"/>
                        <a:cs typeface="Arial" pitchFamily="34" charset="0"/>
                      </a:endParaRPr>
                    </a:p>
                  </a:txBody>
                  <a:tcPr marL="18000" marR="18000" marT="18000" marB="18000" anchor="ctr"/>
                </a:tc>
              </a:tr>
              <a:tr h="159768">
                <a:tc>
                  <a:txBody>
                    <a:bodyPr/>
                    <a:lstStyle/>
                    <a:p>
                      <a:pPr algn="ctr" fontAlgn="ctr"/>
                      <a:r>
                        <a:rPr lang="en-US" sz="800" b="0" i="0" u="none" strike="noStrike" dirty="0">
                          <a:solidFill>
                            <a:srgbClr val="000000"/>
                          </a:solidFill>
                          <a:effectLst/>
                          <a:latin typeface="+mj-lt"/>
                        </a:rPr>
                        <a:t>01</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dirty="0">
                          <a:solidFill>
                            <a:srgbClr val="000000"/>
                          </a:solidFill>
                          <a:effectLst/>
                          <a:latin typeface="+mj-lt"/>
                        </a:rPr>
                        <a:t>02</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03</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04</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05</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06</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07</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08</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09</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10</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11</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12</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13</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14</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15</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16</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17</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18</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19</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20</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21</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22</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23</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24</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25</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We</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26</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Th</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27</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Fr</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28</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Sa</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29</a:t>
                      </a:r>
                    </a:p>
                  </a:txBody>
                  <a:tcPr marL="9525" marR="9525" marT="9525" marB="0" anchor="ctr">
                    <a:solidFill>
                      <a:srgbClr val="DFE5CC"/>
                    </a:solidFill>
                  </a:tcPr>
                </a:tc>
                <a:tc>
                  <a:txBody>
                    <a:bodyPr/>
                    <a:lstStyle/>
                    <a:p>
                      <a:pPr algn="ctr" fontAlgn="b"/>
                      <a:r>
                        <a:rPr lang="en-US" sz="800" b="0" i="0" u="none" strike="noStrike">
                          <a:solidFill>
                            <a:srgbClr val="000000"/>
                          </a:solidFill>
                          <a:effectLst/>
                          <a:latin typeface="+mj-lt"/>
                        </a:rPr>
                        <a:t>Su</a:t>
                      </a:r>
                    </a:p>
                  </a:txBody>
                  <a:tcPr marL="9525" marR="9525" marT="9525" marB="0" anchor="ctr">
                    <a:solidFill>
                      <a:srgbClr val="DFE5CC"/>
                    </a:solidFill>
                  </a:tcPr>
                </a:tc>
                <a:tc>
                  <a:txBody>
                    <a:bodyPr/>
                    <a:lstStyle/>
                    <a:p>
                      <a:endParaRPr lang="fr-FR" sz="800" dirty="0">
                        <a:latin typeface="+mj-lt"/>
                        <a:cs typeface="Arial" pitchFamily="34" charset="0"/>
                      </a:endParaRPr>
                    </a:p>
                  </a:txBody>
                  <a:tcPr marL="18000" marR="18000" marT="18000" marB="18000" anchor="ctr">
                    <a:solidFill>
                      <a:srgbClr val="DFE5CC"/>
                    </a:solidFill>
                  </a:tcPr>
                </a:tc>
              </a:tr>
              <a:tr h="159768">
                <a:tc>
                  <a:txBody>
                    <a:bodyPr/>
                    <a:lstStyle/>
                    <a:p>
                      <a:pPr algn="ctr" fontAlgn="ctr"/>
                      <a:r>
                        <a:rPr lang="en-US" sz="800" b="0" i="0" u="none" strike="noStrike">
                          <a:solidFill>
                            <a:srgbClr val="000000"/>
                          </a:solidFill>
                          <a:effectLst/>
                          <a:latin typeface="+mj-lt"/>
                        </a:rPr>
                        <a:t>30</a:t>
                      </a:r>
                    </a:p>
                  </a:txBody>
                  <a:tcPr marL="9525" marR="9525" marT="9525" marB="0" anchor="ctr">
                    <a:solidFill>
                      <a:srgbClr val="F0F2E7"/>
                    </a:solidFill>
                  </a:tcPr>
                </a:tc>
                <a:tc>
                  <a:txBody>
                    <a:bodyPr/>
                    <a:lstStyle/>
                    <a:p>
                      <a:pPr algn="ctr" fontAlgn="b"/>
                      <a:r>
                        <a:rPr lang="en-US" sz="800" b="0" i="0" u="none" strike="noStrike">
                          <a:solidFill>
                            <a:srgbClr val="000000"/>
                          </a:solidFill>
                          <a:effectLst/>
                          <a:latin typeface="+mj-lt"/>
                        </a:rPr>
                        <a:t>Mo</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r h="159768">
                <a:tc>
                  <a:txBody>
                    <a:bodyPr/>
                    <a:lstStyle/>
                    <a:p>
                      <a:pPr algn="ctr" fontAlgn="ctr"/>
                      <a:r>
                        <a:rPr lang="en-US" sz="800" b="0" i="0" u="none" strike="noStrike">
                          <a:solidFill>
                            <a:srgbClr val="000000"/>
                          </a:solidFill>
                          <a:effectLst/>
                          <a:latin typeface="+mj-lt"/>
                        </a:rPr>
                        <a:t>31</a:t>
                      </a:r>
                    </a:p>
                  </a:txBody>
                  <a:tcPr marL="9525" marR="9525" marT="9525" marB="0" anchor="ctr">
                    <a:solidFill>
                      <a:srgbClr val="F0F2E7"/>
                    </a:solidFill>
                  </a:tcPr>
                </a:tc>
                <a:tc>
                  <a:txBody>
                    <a:bodyPr/>
                    <a:lstStyle/>
                    <a:p>
                      <a:pPr algn="ctr" fontAlgn="b"/>
                      <a:r>
                        <a:rPr lang="en-US" sz="800" b="0" i="0" u="none" strike="noStrike" dirty="0">
                          <a:solidFill>
                            <a:srgbClr val="000000"/>
                          </a:solidFill>
                          <a:effectLst/>
                          <a:latin typeface="+mj-lt"/>
                        </a:rPr>
                        <a:t>Tu</a:t>
                      </a:r>
                    </a:p>
                  </a:txBody>
                  <a:tcPr marL="9525" marR="9525" marT="9525" marB="0" anchor="ctr">
                    <a:solidFill>
                      <a:srgbClr val="F0F2E7"/>
                    </a:solidFill>
                  </a:tcPr>
                </a:tc>
                <a:tc>
                  <a:txBody>
                    <a:bodyPr/>
                    <a:lstStyle/>
                    <a:p>
                      <a:endParaRPr lang="fr-FR" sz="800" dirty="0">
                        <a:latin typeface="+mj-lt"/>
                        <a:cs typeface="Arial" pitchFamily="34" charset="0"/>
                      </a:endParaRPr>
                    </a:p>
                  </a:txBody>
                  <a:tcPr marL="18000" marR="18000" marT="18000" marB="18000" anchor="ctr">
                    <a:solidFill>
                      <a:srgbClr val="F0F2E7"/>
                    </a:solidFill>
                  </a:tcPr>
                </a:tc>
              </a:tr>
            </a:tbl>
          </a:graphicData>
        </a:graphic>
      </p:graphicFrame>
    </p:spTree>
    <p:extLst>
      <p:ext uri="{BB962C8B-B14F-4D97-AF65-F5344CB8AC3E}">
        <p14:creationId xmlns:p14="http://schemas.microsoft.com/office/powerpoint/2010/main" val="4604543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ous-titre 6"/>
          <p:cNvSpPr>
            <a:spLocks noGrp="1"/>
          </p:cNvSpPr>
          <p:nvPr>
            <p:ph type="subTitle" idx="1"/>
          </p:nvPr>
        </p:nvSpPr>
        <p:spPr/>
        <p:txBody>
          <a:bodyPr/>
          <a:lstStyle/>
          <a:p>
            <a:r>
              <a:rPr lang="en-US" dirty="0" smtClean="0"/>
              <a:t>Example with text boxes</a:t>
            </a:r>
            <a:endParaRPr lang="en-US" dirty="0"/>
          </a:p>
        </p:txBody>
      </p:sp>
      <p:sp>
        <p:nvSpPr>
          <p:cNvPr id="6" name="Titre 5"/>
          <p:cNvSpPr>
            <a:spLocks noGrp="1"/>
          </p:cNvSpPr>
          <p:nvPr>
            <p:ph type="title"/>
          </p:nvPr>
        </p:nvSpPr>
        <p:spPr/>
        <p:txBody>
          <a:bodyPr/>
          <a:lstStyle/>
          <a:p>
            <a:r>
              <a:rPr lang="en-US" dirty="0" smtClean="0">
                <a:solidFill>
                  <a:schemeClr val="bg1"/>
                </a:solidFill>
              </a:rPr>
              <a:t>January 2013</a:t>
            </a:r>
            <a:endParaRPr lang="en-US" dirty="0">
              <a:solidFill>
                <a:schemeClr val="bg1"/>
              </a:solidFill>
            </a:endParaRPr>
          </a:p>
        </p:txBody>
      </p:sp>
      <p:graphicFrame>
        <p:nvGraphicFramePr>
          <p:cNvPr id="3" name="Tableau 2"/>
          <p:cNvGraphicFramePr>
            <a:graphicFrameLocks noGrp="1"/>
          </p:cNvGraphicFramePr>
          <p:nvPr>
            <p:extLst>
              <p:ext uri="{D42A27DB-BD31-4B8C-83A1-F6EECF244321}">
                <p14:modId xmlns:p14="http://schemas.microsoft.com/office/powerpoint/2010/main" val="736899760"/>
              </p:ext>
            </p:extLst>
          </p:nvPr>
        </p:nvGraphicFramePr>
        <p:xfrm>
          <a:off x="277657" y="1412776"/>
          <a:ext cx="3430247" cy="2838153"/>
        </p:xfrm>
        <a:graphic>
          <a:graphicData uri="http://schemas.openxmlformats.org/drawingml/2006/table">
            <a:tbl>
              <a:tblPr>
                <a:tableStyleId>{5C22544A-7EE6-4342-B048-85BDC9FD1C3A}</a:tableStyleId>
              </a:tblPr>
              <a:tblGrid>
                <a:gridCol w="484709"/>
                <a:gridCol w="484709"/>
                <a:gridCol w="484709"/>
                <a:gridCol w="484709"/>
                <a:gridCol w="497137"/>
                <a:gridCol w="497137"/>
                <a:gridCol w="497137"/>
              </a:tblGrid>
              <a:tr h="551534">
                <a:tc gridSpan="7">
                  <a:txBody>
                    <a:bodyPr/>
                    <a:lstStyle/>
                    <a:p>
                      <a:pPr algn="ctr" fontAlgn="b"/>
                      <a:r>
                        <a:rPr lang="en-US" sz="2700" b="1" u="none" strike="noStrike" noProof="0" dirty="0" smtClean="0">
                          <a:solidFill>
                            <a:schemeClr val="bg1"/>
                          </a:solidFill>
                          <a:effectLst/>
                        </a:rPr>
                        <a:t>January</a:t>
                      </a:r>
                      <a:endParaRPr lang="en-US" sz="2700" b="1" i="0" u="none" strike="noStrike" noProof="0" dirty="0">
                        <a:solidFill>
                          <a:schemeClr val="bg1"/>
                        </a:solidFill>
                        <a:effectLst/>
                        <a:latin typeface="Verdana"/>
                      </a:endParaRPr>
                    </a:p>
                  </a:txBody>
                  <a:tcPr marL="0" marR="0" marT="69580" marB="6958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r>
              <a:tr h="492624">
                <a:tc>
                  <a:txBody>
                    <a:bodyPr/>
                    <a:lstStyle/>
                    <a:p>
                      <a:pPr algn="ctr" fontAlgn="b"/>
                      <a:r>
                        <a:rPr lang="en-US" sz="1700" u="none" strike="noStrike" cap="small" baseline="0" noProof="0" dirty="0" smtClean="0">
                          <a:solidFill>
                            <a:srgbClr val="363636"/>
                          </a:solidFill>
                          <a:effectLst/>
                          <a:latin typeface="+mj-lt"/>
                        </a:rPr>
                        <a:t>Sun</a:t>
                      </a:r>
                      <a:endParaRPr lang="en-US" sz="1700" b="0" i="0" u="none" strike="noStrike" cap="small" baseline="0" noProof="0" dirty="0">
                        <a:solidFill>
                          <a:srgbClr val="363636"/>
                        </a:solidFill>
                        <a:effectLst/>
                        <a:latin typeface="+mj-lt"/>
                      </a:endParaRPr>
                    </a:p>
                  </a:txBody>
                  <a:tcPr marL="0" marR="0" marT="69580" marB="6958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700" u="none" strike="noStrike" cap="small" baseline="0" noProof="0" dirty="0" smtClean="0">
                          <a:solidFill>
                            <a:srgbClr val="363636"/>
                          </a:solidFill>
                          <a:effectLst/>
                          <a:latin typeface="+mj-lt"/>
                        </a:rPr>
                        <a:t>Mon</a:t>
                      </a:r>
                      <a:endParaRPr lang="en-US" sz="1700" b="0" i="0" u="none" strike="noStrike" cap="small" baseline="0" noProof="0" dirty="0">
                        <a:solidFill>
                          <a:srgbClr val="363636"/>
                        </a:solidFill>
                        <a:effectLst/>
                        <a:latin typeface="+mj-lt"/>
                      </a:endParaRPr>
                    </a:p>
                  </a:txBody>
                  <a:tcPr marL="0" marR="0" marT="69580" marB="6958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700" u="none" strike="noStrike" cap="small" baseline="0" noProof="0" dirty="0" smtClean="0">
                          <a:solidFill>
                            <a:srgbClr val="363636"/>
                          </a:solidFill>
                          <a:effectLst/>
                          <a:latin typeface="+mj-lt"/>
                        </a:rPr>
                        <a:t>Tue</a:t>
                      </a:r>
                      <a:endParaRPr lang="en-US" sz="1700" b="0" i="0" u="none" strike="noStrike" cap="small" baseline="0" noProof="0" dirty="0">
                        <a:solidFill>
                          <a:srgbClr val="363636"/>
                        </a:solidFill>
                        <a:effectLst/>
                        <a:latin typeface="+mj-lt"/>
                      </a:endParaRPr>
                    </a:p>
                  </a:txBody>
                  <a:tcPr marL="0" marR="0" marT="69580" marB="6958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700" u="none" strike="noStrike" cap="small" baseline="0" noProof="0" dirty="0" smtClean="0">
                          <a:solidFill>
                            <a:srgbClr val="363636"/>
                          </a:solidFill>
                          <a:effectLst/>
                          <a:latin typeface="+mj-lt"/>
                        </a:rPr>
                        <a:t>Wed</a:t>
                      </a:r>
                      <a:endParaRPr lang="en-US" sz="1700" b="0" i="0" u="none" strike="noStrike" cap="small" baseline="0" noProof="0" dirty="0">
                        <a:solidFill>
                          <a:srgbClr val="363636"/>
                        </a:solidFill>
                        <a:effectLst/>
                        <a:latin typeface="+mj-lt"/>
                      </a:endParaRPr>
                    </a:p>
                  </a:txBody>
                  <a:tcPr marL="0" marR="0" marT="69580" marB="6958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700" u="none" strike="noStrike" cap="small" baseline="0" noProof="0" dirty="0" smtClean="0">
                          <a:solidFill>
                            <a:srgbClr val="363636"/>
                          </a:solidFill>
                          <a:effectLst/>
                          <a:latin typeface="+mj-lt"/>
                        </a:rPr>
                        <a:t>Thu</a:t>
                      </a:r>
                      <a:endParaRPr lang="en-US" sz="1700" b="0" i="0" u="none" strike="noStrike" cap="small" baseline="0" noProof="0" dirty="0">
                        <a:solidFill>
                          <a:srgbClr val="363636"/>
                        </a:solidFill>
                        <a:effectLst/>
                        <a:latin typeface="+mj-lt"/>
                      </a:endParaRPr>
                    </a:p>
                  </a:txBody>
                  <a:tcPr marL="0" marR="0" marT="69580" marB="6958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700" u="none" strike="noStrike" cap="small" baseline="0" noProof="0" dirty="0" smtClean="0">
                          <a:solidFill>
                            <a:srgbClr val="363636"/>
                          </a:solidFill>
                          <a:effectLst/>
                          <a:latin typeface="+mj-lt"/>
                        </a:rPr>
                        <a:t>Fri</a:t>
                      </a:r>
                      <a:endParaRPr lang="en-US" sz="1700" b="0" i="0" u="none" strike="noStrike" cap="small" baseline="0" noProof="0" dirty="0">
                        <a:solidFill>
                          <a:srgbClr val="363636"/>
                        </a:solidFill>
                        <a:effectLst/>
                        <a:latin typeface="+mj-lt"/>
                      </a:endParaRPr>
                    </a:p>
                  </a:txBody>
                  <a:tcPr marL="0" marR="0" marT="69580" marB="6958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700" u="none" strike="noStrike" cap="small" baseline="0" noProof="0" dirty="0" smtClean="0">
                          <a:solidFill>
                            <a:srgbClr val="363636"/>
                          </a:solidFill>
                          <a:effectLst/>
                          <a:latin typeface="+mj-lt"/>
                        </a:rPr>
                        <a:t>Sat</a:t>
                      </a:r>
                      <a:endParaRPr lang="en-US" sz="1700" b="0" i="0" u="none" strike="noStrike" cap="small" baseline="0" noProof="0" dirty="0">
                        <a:solidFill>
                          <a:srgbClr val="363636"/>
                        </a:solidFill>
                        <a:effectLst/>
                        <a:latin typeface="+mj-lt"/>
                      </a:endParaRPr>
                    </a:p>
                  </a:txBody>
                  <a:tcPr marL="0" marR="0" marT="69580" marB="6958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r>
              <a:tr h="358799">
                <a:tc>
                  <a:txBody>
                    <a:bodyPr/>
                    <a:lstStyle/>
                    <a:p>
                      <a:pPr algn="ctr" fontAlgn="b"/>
                      <a:r>
                        <a:rPr lang="en-US" sz="1400" i="1" u="none" strike="noStrike" dirty="0">
                          <a:solidFill>
                            <a:schemeClr val="tx1">
                              <a:lumMod val="50000"/>
                              <a:lumOff val="50000"/>
                            </a:schemeClr>
                          </a:solidFill>
                          <a:effectLst/>
                        </a:rPr>
                        <a:t> </a:t>
                      </a:r>
                      <a:endParaRPr lang="en-US" sz="14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1</a:t>
                      </a:r>
                      <a:endParaRPr lang="en-US" sz="14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a:t>
                      </a:r>
                      <a:endParaRPr lang="en-US" sz="14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3</a:t>
                      </a:r>
                      <a:endParaRPr lang="en-US" sz="14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4</a:t>
                      </a:r>
                      <a:endParaRPr lang="en-US" sz="14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dirty="0">
                          <a:solidFill>
                            <a:schemeClr val="tx1">
                              <a:lumMod val="50000"/>
                              <a:lumOff val="50000"/>
                            </a:schemeClr>
                          </a:solidFill>
                          <a:effectLst/>
                        </a:rPr>
                        <a:t>5</a:t>
                      </a:r>
                      <a:endParaRPr lang="en-US" sz="14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358799">
                <a:tc>
                  <a:txBody>
                    <a:bodyPr/>
                    <a:lstStyle/>
                    <a:p>
                      <a:pPr algn="ctr" fontAlgn="b"/>
                      <a:r>
                        <a:rPr lang="en-US" sz="1400" i="1" u="none" strike="noStrike">
                          <a:solidFill>
                            <a:schemeClr val="tx1">
                              <a:lumMod val="50000"/>
                              <a:lumOff val="50000"/>
                            </a:schemeClr>
                          </a:solidFill>
                          <a:effectLst/>
                        </a:rPr>
                        <a:t>6</a:t>
                      </a:r>
                      <a:endParaRPr lang="en-US" sz="14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7</a:t>
                      </a:r>
                      <a:endParaRPr lang="en-US" sz="14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8</a:t>
                      </a:r>
                      <a:endParaRPr lang="en-US" sz="14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9</a:t>
                      </a:r>
                      <a:endParaRPr lang="en-US" sz="14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10</a:t>
                      </a:r>
                      <a:endParaRPr lang="en-US" sz="14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11</a:t>
                      </a:r>
                      <a:endParaRPr lang="en-US" sz="14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dirty="0">
                          <a:solidFill>
                            <a:schemeClr val="tx1">
                              <a:lumMod val="50000"/>
                              <a:lumOff val="50000"/>
                            </a:schemeClr>
                          </a:solidFill>
                          <a:effectLst/>
                        </a:rPr>
                        <a:t>12</a:t>
                      </a:r>
                      <a:endParaRPr lang="en-US" sz="14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358799">
                <a:tc>
                  <a:txBody>
                    <a:bodyPr/>
                    <a:lstStyle/>
                    <a:p>
                      <a:pPr algn="ctr" fontAlgn="b"/>
                      <a:r>
                        <a:rPr lang="en-US" sz="1400" i="1" u="none" strike="noStrike">
                          <a:solidFill>
                            <a:schemeClr val="tx1">
                              <a:lumMod val="50000"/>
                              <a:lumOff val="50000"/>
                            </a:schemeClr>
                          </a:solidFill>
                          <a:effectLst/>
                        </a:rPr>
                        <a:t>13</a:t>
                      </a:r>
                      <a:endParaRPr lang="en-US" sz="14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14</a:t>
                      </a:r>
                      <a:endParaRPr lang="en-US" sz="14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15</a:t>
                      </a:r>
                      <a:endParaRPr lang="en-US" sz="14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16</a:t>
                      </a:r>
                      <a:endParaRPr lang="en-US" sz="14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17</a:t>
                      </a:r>
                      <a:endParaRPr lang="en-US" sz="14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18</a:t>
                      </a:r>
                      <a:endParaRPr lang="en-US" sz="14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dirty="0">
                          <a:solidFill>
                            <a:schemeClr val="tx1">
                              <a:lumMod val="50000"/>
                              <a:lumOff val="50000"/>
                            </a:schemeClr>
                          </a:solidFill>
                          <a:effectLst/>
                        </a:rPr>
                        <a:t>19</a:t>
                      </a:r>
                      <a:endParaRPr lang="en-US" sz="14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358799">
                <a:tc>
                  <a:txBody>
                    <a:bodyPr/>
                    <a:lstStyle/>
                    <a:p>
                      <a:pPr algn="ctr" fontAlgn="b"/>
                      <a:r>
                        <a:rPr lang="en-US" sz="1400" i="1" u="none" strike="noStrike">
                          <a:solidFill>
                            <a:schemeClr val="tx1">
                              <a:lumMod val="50000"/>
                              <a:lumOff val="50000"/>
                            </a:schemeClr>
                          </a:solidFill>
                          <a:effectLst/>
                        </a:rPr>
                        <a:t>20</a:t>
                      </a:r>
                      <a:endParaRPr lang="en-US" sz="14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21</a:t>
                      </a:r>
                      <a:endParaRPr lang="en-US" sz="14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22</a:t>
                      </a:r>
                      <a:endParaRPr lang="en-US" sz="14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23</a:t>
                      </a:r>
                      <a:endParaRPr lang="en-US" sz="14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24</a:t>
                      </a:r>
                      <a:endParaRPr lang="en-US" sz="14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25</a:t>
                      </a:r>
                      <a:endParaRPr lang="en-US" sz="14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dirty="0">
                          <a:solidFill>
                            <a:schemeClr val="tx1">
                              <a:lumMod val="50000"/>
                              <a:lumOff val="50000"/>
                            </a:schemeClr>
                          </a:solidFill>
                          <a:effectLst/>
                        </a:rPr>
                        <a:t>26</a:t>
                      </a:r>
                      <a:endParaRPr lang="en-US" sz="14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358799">
                <a:tc>
                  <a:txBody>
                    <a:bodyPr/>
                    <a:lstStyle/>
                    <a:p>
                      <a:pPr algn="ctr" fontAlgn="b"/>
                      <a:r>
                        <a:rPr lang="en-US" sz="1400" i="1" u="none" strike="noStrike">
                          <a:solidFill>
                            <a:schemeClr val="tx1">
                              <a:lumMod val="50000"/>
                              <a:lumOff val="50000"/>
                            </a:schemeClr>
                          </a:solidFill>
                          <a:effectLst/>
                        </a:rPr>
                        <a:t>27</a:t>
                      </a:r>
                      <a:endParaRPr lang="en-US" sz="1400" b="0" i="1" u="none" strike="noStrike">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28</a:t>
                      </a:r>
                      <a:endParaRPr lang="en-US" sz="14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29</a:t>
                      </a:r>
                      <a:endParaRPr lang="en-US" sz="1400" b="0" i="0" u="none" strike="noStrike">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30</a:t>
                      </a:r>
                      <a:endParaRPr lang="en-US" sz="14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dirty="0">
                          <a:effectLst/>
                        </a:rPr>
                        <a:t>31</a:t>
                      </a:r>
                      <a:endParaRPr lang="en-US" sz="14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i="1" u="none" strike="noStrike" dirty="0">
                          <a:solidFill>
                            <a:schemeClr val="tx1">
                              <a:lumMod val="50000"/>
                              <a:lumOff val="50000"/>
                            </a:schemeClr>
                          </a:solidFill>
                          <a:effectLst/>
                        </a:rPr>
                        <a:t> </a:t>
                      </a:r>
                      <a:endParaRPr lang="en-US" sz="1400" b="0" i="1" u="none" strike="noStrike" dirty="0">
                        <a:solidFill>
                          <a:schemeClr val="tx1">
                            <a:lumMod val="50000"/>
                            <a:lumOff val="50000"/>
                          </a:schemeClr>
                        </a:solidFill>
                        <a:effectLst/>
                        <a:latin typeface="Verdana"/>
                      </a:endParaRPr>
                    </a:p>
                  </a:txBody>
                  <a:tcPr marL="0" marR="0" marT="0" marB="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bl>
          </a:graphicData>
        </a:graphic>
      </p:graphicFrame>
      <p:grpSp>
        <p:nvGrpSpPr>
          <p:cNvPr id="8" name="Groupe 7"/>
          <p:cNvGrpSpPr/>
          <p:nvPr/>
        </p:nvGrpSpPr>
        <p:grpSpPr>
          <a:xfrm>
            <a:off x="3952407" y="4775777"/>
            <a:ext cx="4868065" cy="1357313"/>
            <a:chOff x="250825" y="3439839"/>
            <a:chExt cx="2664991" cy="1357313"/>
          </a:xfrm>
        </p:grpSpPr>
        <p:sp>
          <p:nvSpPr>
            <p:cNvPr id="9" name="Rectangle 7"/>
            <p:cNvSpPr>
              <a:spLocks noChangeArrowheads="1"/>
            </p:cNvSpPr>
            <p:nvPr/>
          </p:nvSpPr>
          <p:spPr bwMode="gray">
            <a:xfrm>
              <a:off x="250825" y="3439839"/>
              <a:ext cx="2664991" cy="395288"/>
            </a:xfrm>
            <a:prstGeom prst="rect">
              <a:avLst/>
            </a:prstGeom>
            <a:gradFill rotWithShape="1">
              <a:gsLst>
                <a:gs pos="0">
                  <a:schemeClr val="folHlink"/>
                </a:gs>
                <a:gs pos="50000">
                  <a:schemeClr val="folHlink">
                    <a:gamma/>
                    <a:tint val="60784"/>
                    <a:invGamma/>
                  </a:schemeClr>
                </a:gs>
                <a:gs pos="100000">
                  <a:schemeClr val="folHlink"/>
                </a:gs>
              </a:gsLst>
              <a:lin ang="5400000" scaled="1"/>
            </a:gradFill>
            <a:ln w="12700"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lIns="0" tIns="0" rIns="0" bIns="0" anchor="ctr"/>
            <a:lstStyle/>
            <a:p>
              <a:pPr algn="ctr" defTabSz="801688" eaLnBrk="0" hangingPunct="0"/>
              <a:r>
                <a:rPr lang="en-GB" sz="1600" b="1" dirty="0" smtClean="0">
                  <a:solidFill>
                    <a:schemeClr val="accent1"/>
                  </a:solidFill>
                  <a:cs typeface="Arial" pitchFamily="34" charset="0"/>
                </a:rPr>
                <a:t>Your title text</a:t>
              </a:r>
              <a:endParaRPr lang="en-GB" sz="1600" b="1" dirty="0">
                <a:solidFill>
                  <a:schemeClr val="accent1"/>
                </a:solidFill>
                <a:cs typeface="Arial" pitchFamily="34" charset="0"/>
              </a:endParaRPr>
            </a:p>
          </p:txBody>
        </p:sp>
        <p:sp>
          <p:nvSpPr>
            <p:cNvPr id="10" name="Rectangle 3"/>
            <p:cNvSpPr>
              <a:spLocks noChangeArrowheads="1"/>
            </p:cNvSpPr>
            <p:nvPr/>
          </p:nvSpPr>
          <p:spPr bwMode="gray">
            <a:xfrm>
              <a:off x="250825" y="3871639"/>
              <a:ext cx="2664991" cy="925513"/>
            </a:xfrm>
            <a:prstGeom prst="rect">
              <a:avLst/>
            </a:prstGeom>
            <a:solidFill>
              <a:schemeClr val="bg1"/>
            </a:soli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spAutoFit/>
            </a:bodyPr>
            <a:lstStyle/>
            <a:p>
              <a:pPr marL="266700" indent="-266700" defTabSz="914400">
                <a:lnSpc>
                  <a:spcPct val="90000"/>
                </a:lnSpc>
                <a:spcAft>
                  <a:spcPct val="20000"/>
                </a:spcAft>
                <a:buClr>
                  <a:srgbClr val="292929"/>
                </a:buClr>
                <a:buFont typeface="Wingdings" pitchFamily="2" charset="2"/>
                <a:buChar char="§"/>
              </a:pPr>
              <a:r>
                <a:rPr lang="en-GB" sz="1200">
                  <a:cs typeface="Arial" pitchFamily="34" charset="0"/>
                </a:rPr>
                <a:t>Your own text goes here</a:t>
              </a:r>
            </a:p>
            <a:p>
              <a:pPr marL="266700" indent="-266700" defTabSz="914400">
                <a:lnSpc>
                  <a:spcPct val="90000"/>
                </a:lnSpc>
                <a:spcAft>
                  <a:spcPct val="20000"/>
                </a:spcAft>
                <a:buClr>
                  <a:srgbClr val="292929"/>
                </a:buClr>
                <a:buFont typeface="Wingdings" pitchFamily="2" charset="2"/>
                <a:buChar char="§"/>
              </a:pPr>
              <a:r>
                <a:rPr lang="en-GB" sz="1200">
                  <a:cs typeface="Arial" pitchFamily="34" charset="0"/>
                </a:rPr>
                <a:t>Your own text goes here</a:t>
              </a:r>
            </a:p>
            <a:p>
              <a:pPr marL="266700" indent="-266700" defTabSz="914400">
                <a:lnSpc>
                  <a:spcPct val="90000"/>
                </a:lnSpc>
                <a:spcAft>
                  <a:spcPct val="20000"/>
                </a:spcAft>
                <a:buClr>
                  <a:srgbClr val="292929"/>
                </a:buClr>
                <a:buFont typeface="Wingdings" pitchFamily="2" charset="2"/>
                <a:buChar char="§"/>
              </a:pPr>
              <a:endParaRPr lang="en-GB" sz="1200">
                <a:cs typeface="Arial" pitchFamily="34" charset="0"/>
              </a:endParaRPr>
            </a:p>
            <a:p>
              <a:pPr marL="266700" indent="-266700" defTabSz="914400">
                <a:lnSpc>
                  <a:spcPct val="90000"/>
                </a:lnSpc>
                <a:spcAft>
                  <a:spcPct val="20000"/>
                </a:spcAft>
                <a:buClr>
                  <a:srgbClr val="292929"/>
                </a:buClr>
                <a:buFont typeface="Wingdings" pitchFamily="2" charset="2"/>
                <a:buChar char="§"/>
              </a:pPr>
              <a:endParaRPr lang="en-GB" sz="1200">
                <a:cs typeface="Arial" pitchFamily="34" charset="0"/>
              </a:endParaRPr>
            </a:p>
          </p:txBody>
        </p:sp>
      </p:grpSp>
      <p:sp>
        <p:nvSpPr>
          <p:cNvPr id="11" name="Rectangle 7"/>
          <p:cNvSpPr>
            <a:spLocks noChangeArrowheads="1"/>
          </p:cNvSpPr>
          <p:nvPr/>
        </p:nvSpPr>
        <p:spPr bwMode="gray">
          <a:xfrm>
            <a:off x="3952406" y="1412776"/>
            <a:ext cx="4868065" cy="395288"/>
          </a:xfrm>
          <a:prstGeom prst="rect">
            <a:avLst/>
          </a:prstGeom>
          <a:ln/>
          <a:effectLst/>
        </p:spPr>
        <p:style>
          <a:lnRef idx="1">
            <a:schemeClr val="accent6"/>
          </a:lnRef>
          <a:fillRef idx="3">
            <a:schemeClr val="accent6"/>
          </a:fillRef>
          <a:effectRef idx="2">
            <a:schemeClr val="accent6"/>
          </a:effectRef>
          <a:fontRef idx="minor">
            <a:schemeClr val="lt1"/>
          </a:fontRef>
        </p:style>
        <p:txBody>
          <a:bodyPr rtlCol="0" anchor="ctr"/>
          <a:lstStyle/>
          <a:p>
            <a:pPr algn="ctr"/>
            <a:r>
              <a:rPr lang="en-GB" sz="2000" b="1" dirty="0" smtClean="0">
                <a:solidFill>
                  <a:schemeClr val="lt1"/>
                </a:solidFill>
                <a:effectLst>
                  <a:outerShdw blurRad="38100" dist="38100" dir="2700000" algn="tl">
                    <a:srgbClr val="000000">
                      <a:alpha val="43137"/>
                    </a:srgbClr>
                  </a:outerShdw>
                </a:effectLst>
              </a:rPr>
              <a:t>Your title text</a:t>
            </a:r>
            <a:endParaRPr lang="en-GB" sz="2000" b="1" dirty="0">
              <a:solidFill>
                <a:schemeClr val="lt1"/>
              </a:solidFill>
              <a:effectLst>
                <a:outerShdw blurRad="38100" dist="38100" dir="2700000" algn="tl">
                  <a:srgbClr val="000000">
                    <a:alpha val="43137"/>
                  </a:srgbClr>
                </a:outerShdw>
              </a:effectLst>
            </a:endParaRPr>
          </a:p>
        </p:txBody>
      </p:sp>
      <p:sp>
        <p:nvSpPr>
          <p:cNvPr id="12" name="Rectangle 3"/>
          <p:cNvSpPr>
            <a:spLocks noChangeArrowheads="1"/>
          </p:cNvSpPr>
          <p:nvPr/>
        </p:nvSpPr>
        <p:spPr bwMode="gray">
          <a:xfrm>
            <a:off x="3952406" y="1844576"/>
            <a:ext cx="4868065" cy="2546063"/>
          </a:xfrm>
          <a:prstGeom prst="rect">
            <a:avLst/>
          </a:prstGeom>
          <a:solidFill>
            <a:schemeClr val="bg1"/>
          </a:solidFill>
          <a:ln w="12700">
            <a:solidFill>
              <a:srgbClr val="DDDDDD"/>
            </a:solidFill>
            <a:miter lim="800000"/>
            <a:headEnd/>
            <a:tailEnd/>
          </a:ln>
          <a:effectLst/>
          <a:extLs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square" lIns="36000" tIns="72000" rIns="36000" bIns="72000">
            <a:spAutoFit/>
          </a:bodyPr>
          <a:lstStyle/>
          <a:p>
            <a:pPr marL="355600" indent="-177800" defTabSz="914400">
              <a:lnSpc>
                <a:spcPct val="90000"/>
              </a:lnSpc>
              <a:spcAft>
                <a:spcPct val="20000"/>
              </a:spcAft>
              <a:buClr>
                <a:srgbClr val="292929"/>
              </a:buClr>
              <a:buFont typeface="Wingdings" pitchFamily="2" charset="2"/>
              <a:buChar char="§"/>
            </a:pPr>
            <a:r>
              <a:rPr lang="en-GB" sz="1200" dirty="0">
                <a:cs typeface="Arial" pitchFamily="34" charset="0"/>
              </a:rPr>
              <a:t>Your own text goes here</a:t>
            </a:r>
          </a:p>
          <a:p>
            <a:pPr marL="355600" indent="-177800" defTabSz="914400">
              <a:lnSpc>
                <a:spcPct val="90000"/>
              </a:lnSpc>
              <a:spcAft>
                <a:spcPct val="20000"/>
              </a:spcAft>
              <a:buClr>
                <a:srgbClr val="292929"/>
              </a:buClr>
              <a:buFont typeface="Wingdings" pitchFamily="2" charset="2"/>
              <a:buChar char="§"/>
            </a:pPr>
            <a:r>
              <a:rPr lang="en-GB" sz="1200" dirty="0">
                <a:cs typeface="Arial" pitchFamily="34" charset="0"/>
              </a:rPr>
              <a:t>Your own text goes here</a:t>
            </a:r>
          </a:p>
          <a:p>
            <a:pPr marL="355600" indent="-177800">
              <a:lnSpc>
                <a:spcPct val="90000"/>
              </a:lnSpc>
              <a:spcAft>
                <a:spcPct val="20000"/>
              </a:spcAft>
              <a:buClr>
                <a:srgbClr val="292929"/>
              </a:buClr>
              <a:buFont typeface="Wingdings" pitchFamily="2" charset="2"/>
              <a:buChar char="§"/>
            </a:pPr>
            <a:r>
              <a:rPr lang="en-GB" sz="1200" dirty="0">
                <a:cs typeface="Arial" pitchFamily="34" charset="0"/>
              </a:rPr>
              <a:t>Your own text goes here</a:t>
            </a:r>
          </a:p>
          <a:p>
            <a:pPr marL="355600" indent="-177800">
              <a:lnSpc>
                <a:spcPct val="90000"/>
              </a:lnSpc>
              <a:spcAft>
                <a:spcPct val="20000"/>
              </a:spcAft>
              <a:buClr>
                <a:srgbClr val="292929"/>
              </a:buClr>
              <a:buFont typeface="Wingdings" pitchFamily="2" charset="2"/>
              <a:buChar char="§"/>
            </a:pPr>
            <a:r>
              <a:rPr lang="en-GB" sz="1200" dirty="0">
                <a:cs typeface="Arial" pitchFamily="34" charset="0"/>
              </a:rPr>
              <a:t>Your own text goes here</a:t>
            </a:r>
          </a:p>
          <a:p>
            <a:pPr marL="355600" indent="-177800">
              <a:lnSpc>
                <a:spcPct val="90000"/>
              </a:lnSpc>
              <a:spcAft>
                <a:spcPct val="20000"/>
              </a:spcAft>
              <a:buClr>
                <a:srgbClr val="292929"/>
              </a:buClr>
              <a:buFont typeface="Wingdings" pitchFamily="2" charset="2"/>
              <a:buChar char="§"/>
            </a:pPr>
            <a:r>
              <a:rPr lang="en-GB" sz="1200" dirty="0">
                <a:cs typeface="Arial" pitchFamily="34" charset="0"/>
              </a:rPr>
              <a:t>Your own text goes here</a:t>
            </a:r>
          </a:p>
          <a:p>
            <a:pPr marL="355600" indent="-177800">
              <a:lnSpc>
                <a:spcPct val="90000"/>
              </a:lnSpc>
              <a:spcAft>
                <a:spcPct val="20000"/>
              </a:spcAft>
              <a:buClr>
                <a:srgbClr val="292929"/>
              </a:buClr>
              <a:buFont typeface="Wingdings" pitchFamily="2" charset="2"/>
              <a:buChar char="§"/>
            </a:pPr>
            <a:r>
              <a:rPr lang="en-GB" sz="1200" dirty="0">
                <a:cs typeface="Arial" pitchFamily="34" charset="0"/>
              </a:rPr>
              <a:t>Your own text goes here</a:t>
            </a:r>
          </a:p>
          <a:p>
            <a:pPr marL="355600" indent="-177800">
              <a:lnSpc>
                <a:spcPct val="90000"/>
              </a:lnSpc>
              <a:spcAft>
                <a:spcPct val="20000"/>
              </a:spcAft>
              <a:buClr>
                <a:srgbClr val="292929"/>
              </a:buClr>
              <a:buFont typeface="Wingdings" pitchFamily="2" charset="2"/>
              <a:buChar char="§"/>
            </a:pPr>
            <a:r>
              <a:rPr lang="en-GB" sz="1200" dirty="0">
                <a:cs typeface="Arial" pitchFamily="34" charset="0"/>
              </a:rPr>
              <a:t>Your own text goes here</a:t>
            </a:r>
          </a:p>
          <a:p>
            <a:pPr marL="355600" indent="-177800">
              <a:lnSpc>
                <a:spcPct val="90000"/>
              </a:lnSpc>
              <a:spcAft>
                <a:spcPct val="20000"/>
              </a:spcAft>
              <a:buClr>
                <a:srgbClr val="292929"/>
              </a:buClr>
              <a:buFont typeface="Wingdings" pitchFamily="2" charset="2"/>
              <a:buChar char="§"/>
            </a:pPr>
            <a:r>
              <a:rPr lang="en-GB" sz="1200" dirty="0">
                <a:cs typeface="Arial" pitchFamily="34" charset="0"/>
              </a:rPr>
              <a:t>Your own text goes here</a:t>
            </a:r>
          </a:p>
          <a:p>
            <a:pPr marL="355600" indent="-177800">
              <a:lnSpc>
                <a:spcPct val="90000"/>
              </a:lnSpc>
              <a:spcAft>
                <a:spcPct val="20000"/>
              </a:spcAft>
              <a:buClr>
                <a:srgbClr val="292929"/>
              </a:buClr>
              <a:buFont typeface="Wingdings" pitchFamily="2" charset="2"/>
              <a:buChar char="§"/>
            </a:pPr>
            <a:r>
              <a:rPr lang="en-GB" sz="1200" dirty="0">
                <a:cs typeface="Arial" pitchFamily="34" charset="0"/>
              </a:rPr>
              <a:t>Your own text goes here</a:t>
            </a:r>
          </a:p>
          <a:p>
            <a:pPr marL="355600" indent="-177800">
              <a:lnSpc>
                <a:spcPct val="90000"/>
              </a:lnSpc>
              <a:spcAft>
                <a:spcPct val="20000"/>
              </a:spcAft>
              <a:buClr>
                <a:srgbClr val="292929"/>
              </a:buClr>
              <a:buFont typeface="Wingdings" pitchFamily="2" charset="2"/>
              <a:buChar char="§"/>
            </a:pPr>
            <a:r>
              <a:rPr lang="en-GB" sz="1200" dirty="0">
                <a:cs typeface="Arial" pitchFamily="34" charset="0"/>
              </a:rPr>
              <a:t>Your own text goes here</a:t>
            </a:r>
          </a:p>
          <a:p>
            <a:pPr marL="355600" indent="-177800">
              <a:lnSpc>
                <a:spcPct val="90000"/>
              </a:lnSpc>
              <a:spcAft>
                <a:spcPct val="20000"/>
              </a:spcAft>
              <a:buClr>
                <a:srgbClr val="292929"/>
              </a:buClr>
              <a:buFont typeface="Wingdings" pitchFamily="2" charset="2"/>
              <a:buChar char="§"/>
            </a:pPr>
            <a:r>
              <a:rPr lang="en-GB" sz="1200" dirty="0">
                <a:cs typeface="Arial" pitchFamily="34" charset="0"/>
              </a:rPr>
              <a:t>Your own text goes here</a:t>
            </a:r>
          </a:p>
          <a:p>
            <a:pPr marL="355600" indent="-177800" defTabSz="914400">
              <a:lnSpc>
                <a:spcPct val="90000"/>
              </a:lnSpc>
              <a:spcAft>
                <a:spcPct val="20000"/>
              </a:spcAft>
              <a:buClr>
                <a:srgbClr val="292929"/>
              </a:buClr>
              <a:buFont typeface="Wingdings" pitchFamily="2" charset="2"/>
              <a:buChar char="§"/>
            </a:pPr>
            <a:endParaRPr lang="en-GB" sz="1200" dirty="0" smtClean="0">
              <a:cs typeface="Arial" pitchFamily="34" charset="0"/>
            </a:endParaRPr>
          </a:p>
        </p:txBody>
      </p:sp>
      <p:sp>
        <p:nvSpPr>
          <p:cNvPr id="2" name="Rectangle 1"/>
          <p:cNvSpPr/>
          <p:nvPr/>
        </p:nvSpPr>
        <p:spPr>
          <a:xfrm>
            <a:off x="1746000" y="3888000"/>
            <a:ext cx="468000" cy="3600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5000672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ous-titre 6"/>
          <p:cNvSpPr>
            <a:spLocks noGrp="1"/>
          </p:cNvSpPr>
          <p:nvPr>
            <p:ph type="subTitle" idx="1"/>
          </p:nvPr>
        </p:nvSpPr>
        <p:spPr/>
        <p:txBody>
          <a:bodyPr/>
          <a:lstStyle/>
          <a:p>
            <a:r>
              <a:rPr lang="en-US" dirty="0" smtClean="0"/>
              <a:t>Month</a:t>
            </a:r>
            <a:endParaRPr lang="en-US" dirty="0"/>
          </a:p>
        </p:txBody>
      </p:sp>
      <p:sp>
        <p:nvSpPr>
          <p:cNvPr id="6" name="Titre 5"/>
          <p:cNvSpPr>
            <a:spLocks noGrp="1"/>
          </p:cNvSpPr>
          <p:nvPr>
            <p:ph type="title"/>
          </p:nvPr>
        </p:nvSpPr>
        <p:spPr/>
        <p:txBody>
          <a:bodyPr/>
          <a:lstStyle/>
          <a:p>
            <a:r>
              <a:rPr lang="en-US" dirty="0" smtClean="0">
                <a:solidFill>
                  <a:schemeClr val="bg1"/>
                </a:solidFill>
              </a:rPr>
              <a:t>January 2013</a:t>
            </a:r>
            <a:endParaRPr lang="en-US" dirty="0">
              <a:solidFill>
                <a:schemeClr val="bg1"/>
              </a:solidFill>
            </a:endParaRPr>
          </a:p>
        </p:txBody>
      </p:sp>
      <p:graphicFrame>
        <p:nvGraphicFramePr>
          <p:cNvPr id="3" name="Tableau 2"/>
          <p:cNvGraphicFramePr>
            <a:graphicFrameLocks noGrp="1"/>
          </p:cNvGraphicFramePr>
          <p:nvPr>
            <p:extLst>
              <p:ext uri="{D42A27DB-BD31-4B8C-83A1-F6EECF244321}">
                <p14:modId xmlns:p14="http://schemas.microsoft.com/office/powerpoint/2010/main" val="718333797"/>
              </p:ext>
            </p:extLst>
          </p:nvPr>
        </p:nvGraphicFramePr>
        <p:xfrm>
          <a:off x="349665" y="1052736"/>
          <a:ext cx="8326791" cy="5425382"/>
        </p:xfrm>
        <a:graphic>
          <a:graphicData uri="http://schemas.openxmlformats.org/drawingml/2006/table">
            <a:tbl>
              <a:tblPr>
                <a:tableStyleId>{5C22544A-7EE6-4342-B048-85BDC9FD1C3A}</a:tableStyleId>
              </a:tblPr>
              <a:tblGrid>
                <a:gridCol w="1176612"/>
                <a:gridCol w="1176612"/>
                <a:gridCol w="1176612"/>
                <a:gridCol w="1176612"/>
                <a:gridCol w="1206781"/>
                <a:gridCol w="1206781"/>
                <a:gridCol w="1206781"/>
              </a:tblGrid>
              <a:tr h="599087">
                <a:tc gridSpan="7">
                  <a:txBody>
                    <a:bodyPr/>
                    <a:lstStyle/>
                    <a:p>
                      <a:pPr algn="ctr" fontAlgn="b"/>
                      <a:r>
                        <a:rPr lang="en-US" sz="1800" b="1" u="none" strike="noStrike" noProof="0" dirty="0" smtClean="0">
                          <a:solidFill>
                            <a:schemeClr val="bg1"/>
                          </a:solidFill>
                          <a:effectLst/>
                        </a:rPr>
                        <a:t>January</a:t>
                      </a:r>
                      <a:endParaRPr lang="en-US" sz="1800" b="1" i="0" u="none" strike="noStrike" noProof="0" dirty="0">
                        <a:solidFill>
                          <a:schemeClr val="bg1"/>
                        </a:solidFill>
                        <a:effectLst/>
                        <a:latin typeface="Verdana"/>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r>
              <a:tr h="539425">
                <a:tc>
                  <a:txBody>
                    <a:bodyPr/>
                    <a:lstStyle/>
                    <a:p>
                      <a:pPr algn="ctr" fontAlgn="b"/>
                      <a:r>
                        <a:rPr lang="en-US" sz="1400" u="none" strike="noStrike" cap="small" baseline="0" noProof="0" dirty="0" smtClean="0">
                          <a:solidFill>
                            <a:srgbClr val="363636"/>
                          </a:solidFill>
                          <a:effectLst/>
                          <a:latin typeface="+mj-lt"/>
                        </a:rPr>
                        <a:t>Sunday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Monday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Tuesday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Wednesday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Thursday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Friday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Saturday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r>
              <a:tr h="852418">
                <a:tc>
                  <a:txBody>
                    <a:bodyPr/>
                    <a:lstStyle/>
                    <a:p>
                      <a:pPr algn="ctr" fontAlgn="b"/>
                      <a:r>
                        <a:rPr lang="en-US" sz="1400" i="1" u="none" strike="noStrike" dirty="0">
                          <a:solidFill>
                            <a:schemeClr val="tx1">
                              <a:lumMod val="50000"/>
                              <a:lumOff val="50000"/>
                            </a:schemeClr>
                          </a:solidFill>
                          <a:effectLst/>
                        </a:rPr>
                        <a:t> </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1</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3</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4</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dirty="0">
                          <a:solidFill>
                            <a:schemeClr val="tx1">
                              <a:lumMod val="50000"/>
                              <a:lumOff val="50000"/>
                            </a:schemeClr>
                          </a:solidFill>
                          <a:effectLst/>
                        </a:rPr>
                        <a:t>5</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6</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7</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8</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9</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10</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dirty="0">
                          <a:solidFill>
                            <a:schemeClr val="tx1">
                              <a:lumMod val="50000"/>
                              <a:lumOff val="50000"/>
                            </a:schemeClr>
                          </a:solidFill>
                          <a:effectLst/>
                        </a:rPr>
                        <a:t>12</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13</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14</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15</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16</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17</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18</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dirty="0">
                          <a:solidFill>
                            <a:schemeClr val="tx1">
                              <a:lumMod val="50000"/>
                              <a:lumOff val="50000"/>
                            </a:schemeClr>
                          </a:solidFill>
                          <a:effectLst/>
                        </a:rPr>
                        <a:t>19</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20</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22</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23</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24</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25</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26</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27</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28</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29</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30</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dirty="0">
                          <a:effectLst/>
                        </a:rPr>
                        <a:t>31</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i="1" u="none" strike="noStrike" dirty="0">
                          <a:solidFill>
                            <a:schemeClr val="tx1">
                              <a:lumMod val="50000"/>
                              <a:lumOff val="50000"/>
                            </a:schemeClr>
                          </a:solidFill>
                          <a:effectLst/>
                        </a:rPr>
                        <a:t> </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0719780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ous-titre 6"/>
          <p:cNvSpPr>
            <a:spLocks noGrp="1"/>
          </p:cNvSpPr>
          <p:nvPr>
            <p:ph type="subTitle" idx="1"/>
          </p:nvPr>
        </p:nvSpPr>
        <p:spPr/>
        <p:txBody>
          <a:bodyPr/>
          <a:lstStyle/>
          <a:p>
            <a:r>
              <a:rPr lang="en-US" dirty="0" smtClean="0"/>
              <a:t>Month</a:t>
            </a:r>
            <a:endParaRPr lang="en-US" dirty="0"/>
          </a:p>
        </p:txBody>
      </p:sp>
      <p:sp>
        <p:nvSpPr>
          <p:cNvPr id="6" name="Titre 5"/>
          <p:cNvSpPr>
            <a:spLocks noGrp="1"/>
          </p:cNvSpPr>
          <p:nvPr>
            <p:ph type="title"/>
          </p:nvPr>
        </p:nvSpPr>
        <p:spPr/>
        <p:txBody>
          <a:bodyPr/>
          <a:lstStyle/>
          <a:p>
            <a:r>
              <a:rPr lang="en-US" dirty="0" smtClean="0">
                <a:solidFill>
                  <a:schemeClr val="bg1"/>
                </a:solidFill>
              </a:rPr>
              <a:t>February 2013</a:t>
            </a:r>
            <a:endParaRPr lang="en-US" dirty="0">
              <a:solidFill>
                <a:schemeClr val="bg1"/>
              </a:solidFill>
            </a:endParaRPr>
          </a:p>
        </p:txBody>
      </p:sp>
      <p:graphicFrame>
        <p:nvGraphicFramePr>
          <p:cNvPr id="3" name="Tableau 2"/>
          <p:cNvGraphicFramePr>
            <a:graphicFrameLocks noGrp="1"/>
          </p:cNvGraphicFramePr>
          <p:nvPr>
            <p:extLst>
              <p:ext uri="{D42A27DB-BD31-4B8C-83A1-F6EECF244321}">
                <p14:modId xmlns:p14="http://schemas.microsoft.com/office/powerpoint/2010/main" val="702944422"/>
              </p:ext>
            </p:extLst>
          </p:nvPr>
        </p:nvGraphicFramePr>
        <p:xfrm>
          <a:off x="349665" y="1052736"/>
          <a:ext cx="8326791" cy="5425382"/>
        </p:xfrm>
        <a:graphic>
          <a:graphicData uri="http://schemas.openxmlformats.org/drawingml/2006/table">
            <a:tbl>
              <a:tblPr>
                <a:tableStyleId>{5C22544A-7EE6-4342-B048-85BDC9FD1C3A}</a:tableStyleId>
              </a:tblPr>
              <a:tblGrid>
                <a:gridCol w="1176612"/>
                <a:gridCol w="1176612"/>
                <a:gridCol w="1176612"/>
                <a:gridCol w="1176612"/>
                <a:gridCol w="1206781"/>
                <a:gridCol w="1206781"/>
                <a:gridCol w="1206781"/>
              </a:tblGrid>
              <a:tr h="599087">
                <a:tc gridSpan="7">
                  <a:txBody>
                    <a:bodyPr/>
                    <a:lstStyle/>
                    <a:p>
                      <a:pPr algn="ctr" fontAlgn="b"/>
                      <a:r>
                        <a:rPr lang="en-US" sz="1800" b="1" u="none" strike="noStrike" noProof="0" dirty="0" smtClean="0">
                          <a:solidFill>
                            <a:schemeClr val="bg1"/>
                          </a:solidFill>
                          <a:effectLst/>
                        </a:rPr>
                        <a:t>February</a:t>
                      </a:r>
                      <a:endParaRPr lang="en-US" sz="1800" b="1" i="0" u="none" strike="noStrike" noProof="0" dirty="0">
                        <a:solidFill>
                          <a:schemeClr val="bg1"/>
                        </a:solidFill>
                        <a:effectLst/>
                        <a:latin typeface="Verdana"/>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r>
              <a:tr h="539425">
                <a:tc>
                  <a:txBody>
                    <a:bodyPr/>
                    <a:lstStyle/>
                    <a:p>
                      <a:pPr algn="ctr" fontAlgn="b"/>
                      <a:r>
                        <a:rPr lang="en-US" sz="1400" u="none" strike="noStrike" cap="small" baseline="0" noProof="0" dirty="0" smtClean="0">
                          <a:solidFill>
                            <a:srgbClr val="363636"/>
                          </a:solidFill>
                          <a:effectLst/>
                          <a:latin typeface="+mj-lt"/>
                        </a:rPr>
                        <a:t>Sunday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Monday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Tuesday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Wednesday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Thursday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Friday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Saturday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r>
              <a:tr h="852418">
                <a:tc>
                  <a:txBody>
                    <a:bodyPr/>
                    <a:lstStyle/>
                    <a:p>
                      <a:pPr algn="ctr" fontAlgn="b"/>
                      <a:r>
                        <a:rPr lang="en-US" sz="1400" i="1" u="none" strike="noStrike" dirty="0">
                          <a:solidFill>
                            <a:schemeClr val="tx1">
                              <a:lumMod val="50000"/>
                              <a:lumOff val="50000"/>
                            </a:schemeClr>
                          </a:solidFill>
                          <a:effectLst/>
                        </a:rPr>
                        <a:t> </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1</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dirty="0">
                          <a:solidFill>
                            <a:schemeClr val="tx1">
                              <a:lumMod val="50000"/>
                              <a:lumOff val="50000"/>
                            </a:schemeClr>
                          </a:solidFill>
                          <a:effectLst/>
                        </a:rPr>
                        <a:t>2</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3</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4</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5</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6</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7</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8</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9</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10</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12</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13</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14</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15</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16</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17</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18</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19</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20</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21</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22</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23</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dirty="0">
                          <a:solidFill>
                            <a:schemeClr val="tx1">
                              <a:lumMod val="50000"/>
                              <a:lumOff val="50000"/>
                            </a:schemeClr>
                          </a:solidFill>
                          <a:effectLst/>
                        </a:rPr>
                        <a:t>24</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25</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26</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27</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dirty="0">
                          <a:effectLst/>
                        </a:rPr>
                        <a:t>28</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i="1" u="none" strike="noStrike" dirty="0">
                          <a:solidFill>
                            <a:schemeClr val="tx1">
                              <a:lumMod val="50000"/>
                              <a:lumOff val="50000"/>
                            </a:schemeClr>
                          </a:solidFill>
                          <a:effectLst/>
                        </a:rPr>
                        <a:t> </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1760866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ous-titre 6"/>
          <p:cNvSpPr>
            <a:spLocks noGrp="1"/>
          </p:cNvSpPr>
          <p:nvPr>
            <p:ph type="subTitle" idx="1"/>
          </p:nvPr>
        </p:nvSpPr>
        <p:spPr/>
        <p:txBody>
          <a:bodyPr/>
          <a:lstStyle/>
          <a:p>
            <a:r>
              <a:rPr lang="en-US" dirty="0" smtClean="0"/>
              <a:t>Month</a:t>
            </a:r>
            <a:endParaRPr lang="en-US" dirty="0"/>
          </a:p>
        </p:txBody>
      </p:sp>
      <p:sp>
        <p:nvSpPr>
          <p:cNvPr id="6" name="Titre 5"/>
          <p:cNvSpPr>
            <a:spLocks noGrp="1"/>
          </p:cNvSpPr>
          <p:nvPr>
            <p:ph type="title"/>
          </p:nvPr>
        </p:nvSpPr>
        <p:spPr/>
        <p:txBody>
          <a:bodyPr/>
          <a:lstStyle/>
          <a:p>
            <a:r>
              <a:rPr lang="en-US" dirty="0" smtClean="0">
                <a:solidFill>
                  <a:schemeClr val="bg1"/>
                </a:solidFill>
              </a:rPr>
              <a:t>March 2013</a:t>
            </a:r>
            <a:endParaRPr lang="en-US" dirty="0">
              <a:solidFill>
                <a:schemeClr val="bg1"/>
              </a:solidFill>
            </a:endParaRPr>
          </a:p>
        </p:txBody>
      </p:sp>
      <p:graphicFrame>
        <p:nvGraphicFramePr>
          <p:cNvPr id="3" name="Tableau 2"/>
          <p:cNvGraphicFramePr>
            <a:graphicFrameLocks noGrp="1"/>
          </p:cNvGraphicFramePr>
          <p:nvPr>
            <p:extLst>
              <p:ext uri="{D42A27DB-BD31-4B8C-83A1-F6EECF244321}">
                <p14:modId xmlns:p14="http://schemas.microsoft.com/office/powerpoint/2010/main" val="462050384"/>
              </p:ext>
            </p:extLst>
          </p:nvPr>
        </p:nvGraphicFramePr>
        <p:xfrm>
          <a:off x="349665" y="1052736"/>
          <a:ext cx="8326791" cy="5434590"/>
        </p:xfrm>
        <a:graphic>
          <a:graphicData uri="http://schemas.openxmlformats.org/drawingml/2006/table">
            <a:tbl>
              <a:tblPr>
                <a:tableStyleId>{5C22544A-7EE6-4342-B048-85BDC9FD1C3A}</a:tableStyleId>
              </a:tblPr>
              <a:tblGrid>
                <a:gridCol w="1176612"/>
                <a:gridCol w="1176612"/>
                <a:gridCol w="1176612"/>
                <a:gridCol w="1176612"/>
                <a:gridCol w="1206781"/>
                <a:gridCol w="1206781"/>
                <a:gridCol w="1206781"/>
              </a:tblGrid>
              <a:tr h="594241">
                <a:tc gridSpan="7">
                  <a:txBody>
                    <a:bodyPr/>
                    <a:lstStyle/>
                    <a:p>
                      <a:pPr algn="ctr" fontAlgn="b"/>
                      <a:r>
                        <a:rPr lang="en-US" sz="1800" b="1" u="none" strike="noStrike" noProof="0" dirty="0" smtClean="0">
                          <a:solidFill>
                            <a:schemeClr val="bg1"/>
                          </a:solidFill>
                          <a:effectLst/>
                        </a:rPr>
                        <a:t>March</a:t>
                      </a:r>
                      <a:endParaRPr lang="en-US" sz="1800" b="1" i="0" u="none" strike="noStrike" noProof="0" dirty="0">
                        <a:solidFill>
                          <a:schemeClr val="bg1"/>
                        </a:solidFill>
                        <a:effectLst/>
                        <a:latin typeface="Verdana"/>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r>
              <a:tr h="535062">
                <a:tc>
                  <a:txBody>
                    <a:bodyPr/>
                    <a:lstStyle/>
                    <a:p>
                      <a:pPr algn="ctr" fontAlgn="b"/>
                      <a:r>
                        <a:rPr lang="en-US" sz="1400" u="none" strike="noStrike" cap="small" baseline="0" noProof="0" dirty="0" smtClean="0">
                          <a:solidFill>
                            <a:srgbClr val="363636"/>
                          </a:solidFill>
                          <a:effectLst/>
                          <a:latin typeface="+mj-lt"/>
                        </a:rPr>
                        <a:t>Sunday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Monday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Tuesday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Wednesday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Thursday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Friday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Saturday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r>
              <a:tr h="711883">
                <a:tc>
                  <a:txBody>
                    <a:bodyPr/>
                    <a:lstStyle/>
                    <a:p>
                      <a:pPr algn="ctr" fontAlgn="b"/>
                      <a:r>
                        <a:rPr lang="en-US" sz="1400" i="1" u="none" strike="noStrike" dirty="0">
                          <a:solidFill>
                            <a:schemeClr val="tx1">
                              <a:lumMod val="50000"/>
                              <a:lumOff val="50000"/>
                            </a:schemeClr>
                          </a:solidFill>
                          <a:effectLst/>
                        </a:rPr>
                        <a:t> </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a:effectLst/>
                        </a:rPr>
                        <a:t> </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a:effectLst/>
                        </a:rPr>
                        <a:t> </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a:effectLst/>
                        </a:rPr>
                        <a:t>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i="1" u="none" strike="noStrike" dirty="0">
                          <a:solidFill>
                            <a:schemeClr val="tx1">
                              <a:lumMod val="50000"/>
                              <a:lumOff val="50000"/>
                            </a:schemeClr>
                          </a:solidFill>
                          <a:effectLst/>
                        </a:rPr>
                        <a:t>2</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711883">
                <a:tc>
                  <a:txBody>
                    <a:bodyPr/>
                    <a:lstStyle/>
                    <a:p>
                      <a:pPr algn="ctr" fontAlgn="b"/>
                      <a:r>
                        <a:rPr lang="en-US" sz="1400" i="1" u="none" strike="noStrike">
                          <a:solidFill>
                            <a:schemeClr val="tx1">
                              <a:lumMod val="50000"/>
                              <a:lumOff val="50000"/>
                            </a:schemeClr>
                          </a:solidFill>
                          <a:effectLst/>
                        </a:rPr>
                        <a:t>3</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4</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5</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6</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7</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8</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dirty="0">
                          <a:solidFill>
                            <a:schemeClr val="tx1">
                              <a:lumMod val="50000"/>
                              <a:lumOff val="50000"/>
                            </a:schemeClr>
                          </a:solidFill>
                          <a:effectLst/>
                        </a:rPr>
                        <a:t>9</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711883">
                <a:tc>
                  <a:txBody>
                    <a:bodyPr/>
                    <a:lstStyle/>
                    <a:p>
                      <a:pPr algn="ctr" fontAlgn="b"/>
                      <a:r>
                        <a:rPr lang="en-US" sz="1400" i="1" u="none" strike="noStrike">
                          <a:solidFill>
                            <a:schemeClr val="tx1">
                              <a:lumMod val="50000"/>
                              <a:lumOff val="50000"/>
                            </a:schemeClr>
                          </a:solidFill>
                          <a:effectLst/>
                        </a:rPr>
                        <a:t>10</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12</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13</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14</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15</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16</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711883">
                <a:tc>
                  <a:txBody>
                    <a:bodyPr/>
                    <a:lstStyle/>
                    <a:p>
                      <a:pPr algn="ctr" fontAlgn="b"/>
                      <a:r>
                        <a:rPr lang="en-US" sz="1400" i="1" u="none" strike="noStrike">
                          <a:solidFill>
                            <a:schemeClr val="tx1">
                              <a:lumMod val="50000"/>
                              <a:lumOff val="50000"/>
                            </a:schemeClr>
                          </a:solidFill>
                          <a:effectLst/>
                        </a:rPr>
                        <a:t>17</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18</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19</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20</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22</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dirty="0">
                          <a:solidFill>
                            <a:schemeClr val="tx1">
                              <a:lumMod val="50000"/>
                              <a:lumOff val="50000"/>
                            </a:schemeClr>
                          </a:solidFill>
                          <a:effectLst/>
                        </a:rPr>
                        <a:t>23</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711883">
                <a:tc>
                  <a:txBody>
                    <a:bodyPr/>
                    <a:lstStyle/>
                    <a:p>
                      <a:pPr algn="ctr" fontAlgn="b"/>
                      <a:r>
                        <a:rPr lang="en-US" sz="1400" i="1" u="none" strike="noStrike" dirty="0">
                          <a:solidFill>
                            <a:schemeClr val="tx1">
                              <a:lumMod val="50000"/>
                              <a:lumOff val="50000"/>
                            </a:schemeClr>
                          </a:solidFill>
                          <a:effectLst/>
                        </a:rPr>
                        <a:t>24</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25</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26</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27</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dirty="0">
                          <a:effectLst/>
                        </a:rPr>
                        <a:t>28</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dirty="0">
                          <a:effectLst/>
                        </a:rPr>
                        <a:t>29</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i="1" u="none" strike="noStrike" dirty="0">
                          <a:solidFill>
                            <a:schemeClr val="tx1">
                              <a:lumMod val="50000"/>
                              <a:lumOff val="50000"/>
                            </a:schemeClr>
                          </a:solidFill>
                          <a:effectLst/>
                        </a:rPr>
                        <a:t>30</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r>
              <a:tr h="711883">
                <a:tc>
                  <a:txBody>
                    <a:bodyPr/>
                    <a:lstStyle/>
                    <a:p>
                      <a:pPr algn="ctr" fontAlgn="b"/>
                      <a:r>
                        <a:rPr lang="en-US" sz="1400" i="1" u="none" strike="noStrike" dirty="0">
                          <a:solidFill>
                            <a:schemeClr val="tx1">
                              <a:lumMod val="50000"/>
                              <a:lumOff val="50000"/>
                            </a:schemeClr>
                          </a:solidFill>
                          <a:effectLst/>
                        </a:rPr>
                        <a:t>31</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i="1" u="none" strike="noStrike" dirty="0">
                          <a:solidFill>
                            <a:schemeClr val="tx1">
                              <a:lumMod val="50000"/>
                              <a:lumOff val="50000"/>
                            </a:schemeClr>
                          </a:solidFill>
                          <a:effectLst/>
                        </a:rPr>
                        <a:t> </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3569026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ous-titre 6"/>
          <p:cNvSpPr>
            <a:spLocks noGrp="1"/>
          </p:cNvSpPr>
          <p:nvPr>
            <p:ph type="subTitle" idx="1"/>
          </p:nvPr>
        </p:nvSpPr>
        <p:spPr/>
        <p:txBody>
          <a:bodyPr/>
          <a:lstStyle/>
          <a:p>
            <a:r>
              <a:rPr lang="en-US" dirty="0" smtClean="0"/>
              <a:t>Month</a:t>
            </a:r>
            <a:endParaRPr lang="en-US" dirty="0"/>
          </a:p>
        </p:txBody>
      </p:sp>
      <p:sp>
        <p:nvSpPr>
          <p:cNvPr id="6" name="Titre 5"/>
          <p:cNvSpPr>
            <a:spLocks noGrp="1"/>
          </p:cNvSpPr>
          <p:nvPr>
            <p:ph type="title"/>
          </p:nvPr>
        </p:nvSpPr>
        <p:spPr/>
        <p:txBody>
          <a:bodyPr/>
          <a:lstStyle/>
          <a:p>
            <a:r>
              <a:rPr lang="en-US" dirty="0" smtClean="0">
                <a:solidFill>
                  <a:schemeClr val="bg1"/>
                </a:solidFill>
              </a:rPr>
              <a:t>April 2013</a:t>
            </a:r>
            <a:endParaRPr lang="en-US" dirty="0">
              <a:solidFill>
                <a:schemeClr val="bg1"/>
              </a:solidFill>
            </a:endParaRPr>
          </a:p>
        </p:txBody>
      </p:sp>
      <p:graphicFrame>
        <p:nvGraphicFramePr>
          <p:cNvPr id="3" name="Tableau 2"/>
          <p:cNvGraphicFramePr>
            <a:graphicFrameLocks noGrp="1"/>
          </p:cNvGraphicFramePr>
          <p:nvPr>
            <p:extLst>
              <p:ext uri="{D42A27DB-BD31-4B8C-83A1-F6EECF244321}">
                <p14:modId xmlns:p14="http://schemas.microsoft.com/office/powerpoint/2010/main" val="1236180524"/>
              </p:ext>
            </p:extLst>
          </p:nvPr>
        </p:nvGraphicFramePr>
        <p:xfrm>
          <a:off x="349665" y="1052736"/>
          <a:ext cx="8326791" cy="5425382"/>
        </p:xfrm>
        <a:graphic>
          <a:graphicData uri="http://schemas.openxmlformats.org/drawingml/2006/table">
            <a:tbl>
              <a:tblPr>
                <a:tableStyleId>{5C22544A-7EE6-4342-B048-85BDC9FD1C3A}</a:tableStyleId>
              </a:tblPr>
              <a:tblGrid>
                <a:gridCol w="1176612"/>
                <a:gridCol w="1176612"/>
                <a:gridCol w="1176612"/>
                <a:gridCol w="1176612"/>
                <a:gridCol w="1206781"/>
                <a:gridCol w="1206781"/>
                <a:gridCol w="1206781"/>
              </a:tblGrid>
              <a:tr h="599087">
                <a:tc gridSpan="7">
                  <a:txBody>
                    <a:bodyPr/>
                    <a:lstStyle/>
                    <a:p>
                      <a:pPr algn="ctr" fontAlgn="b"/>
                      <a:r>
                        <a:rPr lang="en-US" sz="1800" b="1" u="none" strike="noStrike" noProof="0" dirty="0" smtClean="0">
                          <a:solidFill>
                            <a:schemeClr val="bg1"/>
                          </a:solidFill>
                          <a:effectLst/>
                        </a:rPr>
                        <a:t>April</a:t>
                      </a:r>
                      <a:endParaRPr lang="en-US" sz="1800" b="1" i="0" u="none" strike="noStrike" noProof="0" dirty="0">
                        <a:solidFill>
                          <a:schemeClr val="bg1"/>
                        </a:solidFill>
                        <a:effectLst/>
                        <a:latin typeface="Verdana"/>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r>
              <a:tr h="539425">
                <a:tc>
                  <a:txBody>
                    <a:bodyPr/>
                    <a:lstStyle/>
                    <a:p>
                      <a:pPr algn="ctr" fontAlgn="b"/>
                      <a:r>
                        <a:rPr lang="en-US" sz="1400" u="none" strike="noStrike" cap="small" baseline="0" noProof="0" dirty="0" smtClean="0">
                          <a:solidFill>
                            <a:srgbClr val="363636"/>
                          </a:solidFill>
                          <a:effectLst/>
                          <a:latin typeface="+mj-lt"/>
                        </a:rPr>
                        <a:t>Sunday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Monday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Tuesday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Wednesday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Thursday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Friday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c>
                  <a:txBody>
                    <a:bodyPr/>
                    <a:lstStyle/>
                    <a:p>
                      <a:pPr algn="ctr" fontAlgn="b"/>
                      <a:r>
                        <a:rPr lang="en-US" sz="1400" u="none" strike="noStrike" cap="small" baseline="0" noProof="0" dirty="0" smtClean="0">
                          <a:solidFill>
                            <a:srgbClr val="363636"/>
                          </a:solidFill>
                          <a:effectLst/>
                          <a:latin typeface="+mj-lt"/>
                        </a:rPr>
                        <a:t>Saturday</a:t>
                      </a:r>
                      <a:endParaRPr lang="en-US" sz="1400" b="0" i="0" u="none" strike="noStrike" cap="small" baseline="0" noProof="0" dirty="0">
                        <a:solidFill>
                          <a:srgbClr val="363636"/>
                        </a:solidFill>
                        <a:effectLst/>
                        <a:latin typeface="+mj-lt"/>
                      </a:endParaRPr>
                    </a:p>
                  </a:txBody>
                  <a:tcPr marL="0" marR="0" marT="168903" marB="168903"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chemeClr val="bg1"/>
                    </a:solidFill>
                  </a:tcPr>
                </a:tc>
              </a:tr>
              <a:tr h="852418">
                <a:tc>
                  <a:txBody>
                    <a:bodyPr/>
                    <a:lstStyle/>
                    <a:p>
                      <a:pPr algn="ctr" fontAlgn="b"/>
                      <a:r>
                        <a:rPr lang="en-US" sz="1400" i="1" u="none" strike="noStrike" dirty="0">
                          <a:solidFill>
                            <a:schemeClr val="tx1">
                              <a:lumMod val="50000"/>
                              <a:lumOff val="50000"/>
                            </a:schemeClr>
                          </a:solidFill>
                          <a:effectLst/>
                        </a:rPr>
                        <a:t> </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1</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2</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3</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4</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400" u="none" strike="noStrike">
                          <a:effectLst/>
                        </a:rPr>
                        <a:t>5</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dirty="0">
                          <a:solidFill>
                            <a:schemeClr val="tx1">
                              <a:lumMod val="50000"/>
                              <a:lumOff val="50000"/>
                            </a:schemeClr>
                          </a:solidFill>
                          <a:effectLst/>
                        </a:rPr>
                        <a:t>6</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7</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8</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9</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10</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11</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12</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13</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14</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15</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16</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17</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18</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19</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20</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21</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22</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23</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24</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25</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26</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i="1" u="none" strike="noStrike">
                          <a:solidFill>
                            <a:schemeClr val="tx1">
                              <a:lumMod val="50000"/>
                              <a:lumOff val="50000"/>
                            </a:schemeClr>
                          </a:solidFill>
                          <a:effectLst/>
                        </a:rPr>
                        <a:t>27</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r>
              <a:tr h="852418">
                <a:tc>
                  <a:txBody>
                    <a:bodyPr/>
                    <a:lstStyle/>
                    <a:p>
                      <a:pPr algn="ctr" fontAlgn="b"/>
                      <a:r>
                        <a:rPr lang="en-US" sz="1400" i="1" u="none" strike="noStrike">
                          <a:solidFill>
                            <a:schemeClr val="tx1">
                              <a:lumMod val="50000"/>
                              <a:lumOff val="50000"/>
                            </a:schemeClr>
                          </a:solidFill>
                          <a:effectLst/>
                        </a:rPr>
                        <a:t>28</a:t>
                      </a:r>
                      <a:endParaRPr lang="en-US" sz="1400" b="0" i="1" u="none" strike="noStrike">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29</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a:effectLst/>
                        </a:rPr>
                        <a:t>30</a:t>
                      </a:r>
                      <a:endParaRPr lang="en-US" sz="1400" b="0" i="0" u="none" strike="noStrike">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5400000" scaled="0"/>
                      <a:tileRect/>
                    </a:grad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u="none" strike="noStrike" dirty="0">
                          <a:effectLst/>
                        </a:rPr>
                        <a:t> </a:t>
                      </a:r>
                      <a:endParaRPr lang="en-US" sz="1400" b="0" i="0" u="none" strike="noStrike" dirty="0">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400" i="1" u="none" strike="noStrike" dirty="0">
                          <a:solidFill>
                            <a:schemeClr val="tx1">
                              <a:lumMod val="50000"/>
                              <a:lumOff val="50000"/>
                            </a:schemeClr>
                          </a:solidFill>
                          <a:effectLst/>
                        </a:rPr>
                        <a:t> </a:t>
                      </a:r>
                      <a:endParaRPr lang="en-US" sz="1400" b="0" i="1" u="none" strike="noStrike" dirty="0">
                        <a:solidFill>
                          <a:schemeClr val="tx1">
                            <a:lumMod val="50000"/>
                            <a:lumOff val="50000"/>
                          </a:schemeClr>
                        </a:solidFill>
                        <a:effectLst/>
                        <a:latin typeface="Verdana"/>
                      </a:endParaRPr>
                    </a:p>
                  </a:txBody>
                  <a:tcPr marL="0" marR="0" marT="0" marB="0">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58886457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hème Office">
  <a:themeElements>
    <a:clrScheme name="Showeet theme">
      <a:dk1>
        <a:sysClr val="windowText" lastClr="000000"/>
      </a:dk1>
      <a:lt1>
        <a:sysClr val="window" lastClr="FFFFFF"/>
      </a:lt1>
      <a:dk2>
        <a:srgbClr val="1D2631"/>
      </a:dk2>
      <a:lt2>
        <a:srgbClr val="EEECE1"/>
      </a:lt2>
      <a:accent1>
        <a:srgbClr val="3F4855"/>
      </a:accent1>
      <a:accent2>
        <a:srgbClr val="F1A138"/>
      </a:accent2>
      <a:accent3>
        <a:srgbClr val="CBDB23"/>
      </a:accent3>
      <a:accent4>
        <a:srgbClr val="590B4E"/>
      </a:accent4>
      <a:accent5>
        <a:srgbClr val="2CA3FC"/>
      </a:accent5>
      <a:accent6>
        <a:srgbClr val="9EB31C"/>
      </a:accent6>
      <a:hlink>
        <a:srgbClr val="B8CCE4"/>
      </a:hlink>
      <a:folHlink>
        <a:srgbClr val="B8CCE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Thème Office">
  <a:themeElements>
    <a:clrScheme name="Showeet theme">
      <a:dk1>
        <a:sysClr val="windowText" lastClr="000000"/>
      </a:dk1>
      <a:lt1>
        <a:sysClr val="window" lastClr="FFFFFF"/>
      </a:lt1>
      <a:dk2>
        <a:srgbClr val="1D2631"/>
      </a:dk2>
      <a:lt2>
        <a:srgbClr val="EEECE1"/>
      </a:lt2>
      <a:accent1>
        <a:srgbClr val="3F4855"/>
      </a:accent1>
      <a:accent2>
        <a:srgbClr val="F1A138"/>
      </a:accent2>
      <a:accent3>
        <a:srgbClr val="CBDB23"/>
      </a:accent3>
      <a:accent4>
        <a:srgbClr val="590B4E"/>
      </a:accent4>
      <a:accent5>
        <a:srgbClr val="2CA3FC"/>
      </a:accent5>
      <a:accent6>
        <a:srgbClr val="9EB31C"/>
      </a:accent6>
      <a:hlink>
        <a:srgbClr val="B8CCE4"/>
      </a:hlink>
      <a:folHlink>
        <a:srgbClr val="B8CCE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415</TotalTime>
  <Words>3493</Words>
  <Application>Microsoft Office PowerPoint</Application>
  <PresentationFormat>Affichage à l'écran (4:3)</PresentationFormat>
  <Paragraphs>3485</Paragraphs>
  <Slides>21</Slides>
  <Notes>1</Notes>
  <HiddenSlides>0</HiddenSlides>
  <MMClips>0</MMClips>
  <ScaleCrop>false</ScaleCrop>
  <HeadingPairs>
    <vt:vector size="4" baseType="variant">
      <vt:variant>
        <vt:lpstr>Thème</vt:lpstr>
      </vt:variant>
      <vt:variant>
        <vt:i4>3</vt:i4>
      </vt:variant>
      <vt:variant>
        <vt:lpstr>Titres des diapositives</vt:lpstr>
      </vt:variant>
      <vt:variant>
        <vt:i4>21</vt:i4>
      </vt:variant>
    </vt:vector>
  </HeadingPairs>
  <TitlesOfParts>
    <vt:vector size="24" baseType="lpstr">
      <vt:lpstr>1_Thème Office</vt:lpstr>
      <vt:lpstr>2_Thème Office</vt:lpstr>
      <vt:lpstr>Blank</vt:lpstr>
      <vt:lpstr>Calendar</vt:lpstr>
      <vt:lpstr>Calendar</vt:lpstr>
      <vt:lpstr>Calendar 2013</vt:lpstr>
      <vt:lpstr>Calendar 2013</vt:lpstr>
      <vt:lpstr>January 2013</vt:lpstr>
      <vt:lpstr>January 2013</vt:lpstr>
      <vt:lpstr>February 2013</vt:lpstr>
      <vt:lpstr>March 2013</vt:lpstr>
      <vt:lpstr>April 2013</vt:lpstr>
      <vt:lpstr>May 2013</vt:lpstr>
      <vt:lpstr>June 2013</vt:lpstr>
      <vt:lpstr>July 2013</vt:lpstr>
      <vt:lpstr>August 2013</vt:lpstr>
      <vt:lpstr>September 2013</vt:lpstr>
      <vt:lpstr>October 2013</vt:lpstr>
      <vt:lpstr>November 2013</vt:lpstr>
      <vt:lpstr>December 2013</vt:lpstr>
      <vt:lpstr>Horizontal Banners For Each Month</vt:lpstr>
      <vt:lpstr>Horizontal Banners For Each Month</vt:lpstr>
      <vt:lpstr>Monthly Calendar Banner (example)</vt:lpstr>
      <vt:lpstr>Conditions of use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Full Pack Calendar 2013</dc:title>
  <dc:creator>Showeet.com</dc:creator>
  <dcterms:created xsi:type="dcterms:W3CDTF">2011-12-11T23:37:18Z</dcterms:created>
  <dcterms:modified xsi:type="dcterms:W3CDTF">2012-10-12T20:18:51Z</dcterms:modified>
  <cp:category>Charts &amp; Diagrams</cp:category>
</cp:coreProperties>
</file>