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08" r:id="rId3"/>
  </p:sldMasterIdLst>
  <p:notesMasterIdLst>
    <p:notesMasterId r:id="rId19"/>
  </p:notesMasterIdLst>
  <p:sldIdLst>
    <p:sldId id="308" r:id="rId4"/>
    <p:sldId id="284" r:id="rId5"/>
    <p:sldId id="285" r:id="rId6"/>
    <p:sldId id="297" r:id="rId7"/>
    <p:sldId id="298" r:id="rId8"/>
    <p:sldId id="299" r:id="rId9"/>
    <p:sldId id="300" r:id="rId10"/>
    <p:sldId id="301" r:id="rId11"/>
    <p:sldId id="302" r:id="rId12"/>
    <p:sldId id="303" r:id="rId13"/>
    <p:sldId id="304" r:id="rId14"/>
    <p:sldId id="305" r:id="rId15"/>
    <p:sldId id="306" r:id="rId16"/>
    <p:sldId id="307" r:id="rId17"/>
    <p:sldId id="257" r:id="rId1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DB23"/>
    <a:srgbClr val="9EB31C"/>
    <a:srgbClr val="EEB439"/>
    <a:srgbClr val="1D2631"/>
    <a:srgbClr val="EE73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Style foncé 1 - Accentuation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yle foncé 1 - Accentuation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95" autoAdjust="0"/>
    <p:restoredTop sz="94660"/>
  </p:normalViewPr>
  <p:slideViewPr>
    <p:cSldViewPr>
      <p:cViewPr varScale="1">
        <p:scale>
          <a:sx n="74" d="100"/>
          <a:sy n="74" d="100"/>
        </p:scale>
        <p:origin x="-111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31E77A-DD07-4A76-801D-B4BF4990C412}" type="datetimeFigureOut">
              <a:rPr lang="en-US" smtClean="0"/>
              <a:t>12/13/2011</a:t>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A3AB2B-189A-4C92-A457-C6A3833631A7}" type="slidenum">
              <a:rPr lang="en-US" smtClean="0"/>
              <a:t>‹N°›</a:t>
            </a:fld>
            <a:endParaRPr lang="en-US"/>
          </a:p>
        </p:txBody>
      </p:sp>
    </p:spTree>
    <p:extLst>
      <p:ext uri="{BB962C8B-B14F-4D97-AF65-F5344CB8AC3E}">
        <p14:creationId xmlns:p14="http://schemas.microsoft.com/office/powerpoint/2010/main" val="2753898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www.showeet.com/" TargetMode="External"/><Relationship Id="rId2" Type="http://schemas.openxmlformats.org/officeDocument/2006/relationships/hyperlink" Target="http://creativecommons.org/licenses/by-nd/3.0/"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smtClean="0"/>
              <a:t>Modifiez le style du titre</a:t>
            </a:r>
            <a:endParaRPr lang="en-US"/>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en-US"/>
          </a:p>
        </p:txBody>
      </p:sp>
    </p:spTree>
    <p:extLst>
      <p:ext uri="{BB962C8B-B14F-4D97-AF65-F5344CB8AC3E}">
        <p14:creationId xmlns:p14="http://schemas.microsoft.com/office/powerpoint/2010/main" val="23852722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3115108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2748427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months">
    <p:spTree>
      <p:nvGrpSpPr>
        <p:cNvPr id="1" name=""/>
        <p:cNvGrpSpPr/>
        <p:nvPr/>
      </p:nvGrpSpPr>
      <p:grpSpPr>
        <a:xfrm>
          <a:off x="0" y="0"/>
          <a:ext cx="0" cy="0"/>
          <a:chOff x="0" y="0"/>
          <a:chExt cx="0" cy="0"/>
        </a:xfrm>
      </p:grpSpPr>
      <p:pic>
        <p:nvPicPr>
          <p:cNvPr id="1026" name="Picture 2" descr="C:\Users\Utilisateur\Documents\Perso\sho8\[new] CALENDAR2\calendar-00-1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rot="21480000">
            <a:off x="1601723" y="1688991"/>
            <a:ext cx="5346853" cy="1143000"/>
          </a:xfrm>
        </p:spPr>
        <p:txBody>
          <a:bodyPr>
            <a:normAutofit/>
          </a:bodyPr>
          <a:lstStyle>
            <a:lvl1pPr algn="l">
              <a:defRPr sz="2800" b="0">
                <a:latin typeface="Helvetica" pitchFamily="2" charset="0"/>
                <a:ea typeface="Helvetica" pitchFamily="2" charset="0"/>
                <a:cs typeface="Helvetica" pitchFamily="2" charset="0"/>
              </a:defRPr>
            </a:lvl1pPr>
          </a:lstStyle>
          <a:p>
            <a:r>
              <a:rPr lang="en-US" dirty="0" smtClean="0"/>
              <a:t>Click to edit Master title style</a:t>
            </a:r>
            <a:endParaRPr lang="en-US" dirty="0"/>
          </a:p>
        </p:txBody>
      </p:sp>
      <p:sp>
        <p:nvSpPr>
          <p:cNvPr id="8" name="Espace réservé de la date 2"/>
          <p:cNvSpPr>
            <a:spLocks noGrp="1"/>
          </p:cNvSpPr>
          <p:nvPr>
            <p:ph type="dt" sz="half" idx="10"/>
          </p:nvPr>
        </p:nvSpPr>
        <p:spPr>
          <a:xfrm>
            <a:off x="457200" y="6356350"/>
            <a:ext cx="2133600" cy="365125"/>
          </a:xfrm>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9" name="Espace réservé du pied de page 3"/>
          <p:cNvSpPr>
            <a:spLocks noGrp="1"/>
          </p:cNvSpPr>
          <p:nvPr>
            <p:ph type="ftr" sz="quarter" idx="11"/>
          </p:nvPr>
        </p:nvSpPr>
        <p:spPr>
          <a:xfrm>
            <a:off x="3124200" y="6356350"/>
            <a:ext cx="2895600" cy="365125"/>
          </a:xfrm>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10" name="Espace réservé du numéro de diapositive 4"/>
          <p:cNvSpPr>
            <a:spLocks noGrp="1"/>
          </p:cNvSpPr>
          <p:nvPr>
            <p:ph type="sldNum" sz="quarter" idx="12"/>
          </p:nvPr>
        </p:nvSpPr>
        <p:spPr>
          <a:xfrm>
            <a:off x="6553200" y="6356350"/>
            <a:ext cx="2133600" cy="365125"/>
          </a:xfrm>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Tree>
    <p:extLst>
      <p:ext uri="{BB962C8B-B14F-4D97-AF65-F5344CB8AC3E}">
        <p14:creationId xmlns:p14="http://schemas.microsoft.com/office/powerpoint/2010/main" val="12207014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January">
    <p:spTree>
      <p:nvGrpSpPr>
        <p:cNvPr id="1" name=""/>
        <p:cNvGrpSpPr/>
        <p:nvPr/>
      </p:nvGrpSpPr>
      <p:grpSpPr>
        <a:xfrm>
          <a:off x="0" y="0"/>
          <a:ext cx="0" cy="0"/>
          <a:chOff x="0" y="0"/>
          <a:chExt cx="0" cy="0"/>
        </a:xfrm>
      </p:grpSpPr>
      <p:pic>
        <p:nvPicPr>
          <p:cNvPr id="2050" name="Picture 2" descr="C:\Users\Utilisateur\Documents\Perso\sho8\[new] CALENDAR2\calendar-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81263517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3075" name="Picture 3" descr="C:\Users\Utilisateur\Documents\Perso\sho8\[new] CALENDAR2\calendar-0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322358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5122" name="Picture 2" descr="C:\Users\Utilisateur\Documents\Perso\sho8\[new] CALENDAR2\calendar-05.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05029622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pic>
        <p:nvPicPr>
          <p:cNvPr id="6146" name="Picture 2" descr="C:\Users\Utilisateur\Documents\Perso\sho8\[new] CALENDAR2\calendar-07.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82363959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Disposition personnalisée">
    <p:spTree>
      <p:nvGrpSpPr>
        <p:cNvPr id="1" name=""/>
        <p:cNvGrpSpPr/>
        <p:nvPr/>
      </p:nvGrpSpPr>
      <p:grpSpPr>
        <a:xfrm>
          <a:off x="0" y="0"/>
          <a:ext cx="0" cy="0"/>
          <a:chOff x="0" y="0"/>
          <a:chExt cx="0" cy="0"/>
        </a:xfrm>
      </p:grpSpPr>
      <p:pic>
        <p:nvPicPr>
          <p:cNvPr id="7170" name="Picture 2" descr="C:\Users\Utilisateur\Documents\Perso\sho8\[new] CALENDAR2\calendar-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7999396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Disposition personnalisée">
    <p:spTree>
      <p:nvGrpSpPr>
        <p:cNvPr id="1" name=""/>
        <p:cNvGrpSpPr/>
        <p:nvPr/>
      </p:nvGrpSpPr>
      <p:grpSpPr>
        <a:xfrm>
          <a:off x="0" y="0"/>
          <a:ext cx="0" cy="0"/>
          <a:chOff x="0" y="0"/>
          <a:chExt cx="0" cy="0"/>
        </a:xfrm>
      </p:grpSpPr>
      <p:pic>
        <p:nvPicPr>
          <p:cNvPr id="8194" name="Picture 2" descr="C:\Users\Utilisateur\Documents\Perso\sho8\[new] CALENDAR2\calendar-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13797249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Disposition personnalisée">
    <p:spTree>
      <p:nvGrpSpPr>
        <p:cNvPr id="1" name=""/>
        <p:cNvGrpSpPr/>
        <p:nvPr/>
      </p:nvGrpSpPr>
      <p:grpSpPr>
        <a:xfrm>
          <a:off x="0" y="0"/>
          <a:ext cx="0" cy="0"/>
          <a:chOff x="0" y="0"/>
          <a:chExt cx="0" cy="0"/>
        </a:xfrm>
      </p:grpSpPr>
      <p:pic>
        <p:nvPicPr>
          <p:cNvPr id="4098" name="Picture 2" descr="C:\Users\Utilisateur\Documents\Perso\sho8\[new] CALENDAR2\calendar-0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35177971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US"/>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17791084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Disposition personnalisée">
    <p:spTree>
      <p:nvGrpSpPr>
        <p:cNvPr id="1" name=""/>
        <p:cNvGrpSpPr/>
        <p:nvPr/>
      </p:nvGrpSpPr>
      <p:grpSpPr>
        <a:xfrm>
          <a:off x="0" y="0"/>
          <a:ext cx="0" cy="0"/>
          <a:chOff x="0" y="0"/>
          <a:chExt cx="0" cy="0"/>
        </a:xfrm>
      </p:grpSpPr>
      <p:pic>
        <p:nvPicPr>
          <p:cNvPr id="9218" name="Picture 2" descr="C:\Users\Utilisateur\Documents\Perso\sho8\[new] CALENDAR2\calendar-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22434753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Disposition personnalisée">
    <p:spTree>
      <p:nvGrpSpPr>
        <p:cNvPr id="1" name=""/>
        <p:cNvGrpSpPr/>
        <p:nvPr/>
      </p:nvGrpSpPr>
      <p:grpSpPr>
        <a:xfrm>
          <a:off x="0" y="0"/>
          <a:ext cx="0" cy="0"/>
          <a:chOff x="0" y="0"/>
          <a:chExt cx="0" cy="0"/>
        </a:xfrm>
      </p:grpSpPr>
      <p:pic>
        <p:nvPicPr>
          <p:cNvPr id="10242" name="Picture 2" descr="C:\Users\Utilisateur\Documents\Perso\sho8\[new] CALENDAR2\calendar-06.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05002909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Disposition personnalisée">
    <p:spTree>
      <p:nvGrpSpPr>
        <p:cNvPr id="1" name=""/>
        <p:cNvGrpSpPr/>
        <p:nvPr/>
      </p:nvGrpSpPr>
      <p:grpSpPr>
        <a:xfrm>
          <a:off x="0" y="0"/>
          <a:ext cx="0" cy="0"/>
          <a:chOff x="0" y="0"/>
          <a:chExt cx="0" cy="0"/>
        </a:xfrm>
      </p:grpSpPr>
      <p:pic>
        <p:nvPicPr>
          <p:cNvPr id="11266" name="Picture 2" descr="C:\Users\Utilisateur\Documents\Perso\sho8\[new] CALENDAR2\calendar-08.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406007401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Disposition personnalisée">
    <p:spTree>
      <p:nvGrpSpPr>
        <p:cNvPr id="1" name=""/>
        <p:cNvGrpSpPr/>
        <p:nvPr/>
      </p:nvGrpSpPr>
      <p:grpSpPr>
        <a:xfrm>
          <a:off x="0" y="0"/>
          <a:ext cx="0" cy="0"/>
          <a:chOff x="0" y="0"/>
          <a:chExt cx="0" cy="0"/>
        </a:xfrm>
      </p:grpSpPr>
      <p:pic>
        <p:nvPicPr>
          <p:cNvPr id="12290" name="Picture 2" descr="C:\Users\Utilisateur\Documents\Perso\sho8\[new] CALENDAR2\calendar-09.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381384342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Disposition personnalisée">
    <p:spTree>
      <p:nvGrpSpPr>
        <p:cNvPr id="1" name=""/>
        <p:cNvGrpSpPr/>
        <p:nvPr/>
      </p:nvGrpSpPr>
      <p:grpSpPr>
        <a:xfrm>
          <a:off x="0" y="0"/>
          <a:ext cx="0" cy="0"/>
          <a:chOff x="0" y="0"/>
          <a:chExt cx="0" cy="0"/>
        </a:xfrm>
      </p:grpSpPr>
      <p:pic>
        <p:nvPicPr>
          <p:cNvPr id="13314" name="Picture 2" descr="C:\Users\Utilisateur\Documents\Perso\sho8\[new] CALENDAR2\calendar-1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44624"/>
            <a:ext cx="8229600" cy="634082"/>
          </a:xfrm>
        </p:spPr>
        <p:txBody>
          <a:bodyPr>
            <a:normAutofit/>
          </a:bodyPr>
          <a:lstStyle>
            <a:lvl1pPr algn="l">
              <a:defRPr sz="4000">
                <a:latin typeface="Helvetica" pitchFamily="2" charset="0"/>
                <a:ea typeface="Helvetica" pitchFamily="2" charset="0"/>
                <a:cs typeface="Helvetica" pitchFamily="2" charset="0"/>
              </a:defRPr>
            </a:lvl1pPr>
          </a:lstStyle>
          <a:p>
            <a:r>
              <a:rPr lang="en-US" noProof="0" dirty="0" smtClean="0"/>
              <a:t>Click to edit Master title style</a:t>
            </a:r>
            <a:endParaRPr lang="en-US" dirty="0"/>
          </a:p>
        </p:txBody>
      </p:sp>
      <p:sp>
        <p:nvSpPr>
          <p:cNvPr id="3" name="Espace réservé de la date 2"/>
          <p:cNvSpPr>
            <a:spLocks noGrp="1"/>
          </p:cNvSpPr>
          <p:nvPr>
            <p:ph type="dt" sz="half" idx="10"/>
          </p:nvPr>
        </p:nvSpPr>
        <p:spPr/>
        <p:txBody>
          <a:bodyPr/>
          <a:lstStyle>
            <a:lvl1pPr>
              <a:defRPr>
                <a:latin typeface="Helvetica" pitchFamily="2" charset="0"/>
                <a:ea typeface="Helvetica" pitchFamily="2" charset="0"/>
                <a:cs typeface="Helvetica" pitchFamily="2" charset="0"/>
              </a:defRPr>
            </a:lvl1pPr>
          </a:lstStyle>
          <a:p>
            <a:r>
              <a:rPr lang="fr-FR" smtClean="0"/>
              <a:t>Your date here</a:t>
            </a:r>
            <a:endParaRPr lang="en-US" dirty="0"/>
          </a:p>
        </p:txBody>
      </p:sp>
      <p:sp>
        <p:nvSpPr>
          <p:cNvPr id="4" name="Espace réservé du pied de page 3"/>
          <p:cNvSpPr>
            <a:spLocks noGrp="1"/>
          </p:cNvSpPr>
          <p:nvPr>
            <p:ph type="ftr" sz="quarter" idx="11"/>
          </p:nvPr>
        </p:nvSpPr>
        <p:spPr/>
        <p:txBody>
          <a:bodyPr/>
          <a:lstStyle>
            <a:lvl1pPr>
              <a:defRPr>
                <a:latin typeface="Helvetica" pitchFamily="2" charset="0"/>
                <a:ea typeface="Helvetica" pitchFamily="2" charset="0"/>
                <a:cs typeface="Helvetica" pitchFamily="2" charset="0"/>
              </a:defRPr>
            </a:lvl1pPr>
          </a:lstStyle>
          <a:p>
            <a:r>
              <a:rPr lang="en-US" smtClean="0"/>
              <a:t>Your footer here</a:t>
            </a:r>
            <a:endParaRPr lang="en-US" dirty="0"/>
          </a:p>
        </p:txBody>
      </p:sp>
      <p:sp>
        <p:nvSpPr>
          <p:cNvPr id="5" name="Espace réservé du numéro de diapositive 4"/>
          <p:cNvSpPr>
            <a:spLocks noGrp="1"/>
          </p:cNvSpPr>
          <p:nvPr>
            <p:ph type="sldNum" sz="quarter" idx="12"/>
          </p:nvPr>
        </p:nvSpPr>
        <p:spPr/>
        <p:txBody>
          <a:bodyPr/>
          <a:lstStyle>
            <a:lvl1pPr>
              <a:defRPr>
                <a:latin typeface="Helvetica" pitchFamily="2" charset="0"/>
                <a:ea typeface="Helvetica" pitchFamily="2" charset="0"/>
                <a:cs typeface="Helvetica" pitchFamily="2" charset="0"/>
              </a:defRPr>
            </a:lvl1pPr>
          </a:lstStyle>
          <a:p>
            <a:fld id="{EBBCA55C-1CF3-42DE-B393-D240D9A0D7D6}" type="slidenum">
              <a:rPr lang="en-US" smtClean="0"/>
              <a:pPr/>
              <a:t>‹N°›</a:t>
            </a:fld>
            <a:endParaRPr lang="en-US"/>
          </a:p>
        </p:txBody>
      </p:sp>
      <p:sp>
        <p:nvSpPr>
          <p:cNvPr id="9" name="Espace réservé du texte 8"/>
          <p:cNvSpPr>
            <a:spLocks noGrp="1"/>
          </p:cNvSpPr>
          <p:nvPr>
            <p:ph type="body" sz="quarter" idx="13" hasCustomPrompt="1"/>
          </p:nvPr>
        </p:nvSpPr>
        <p:spPr>
          <a:xfrm rot="21347080">
            <a:off x="4716463" y="2924175"/>
            <a:ext cx="3455987" cy="2376488"/>
          </a:xfrm>
        </p:spPr>
        <p:txBody>
          <a:bodyPr>
            <a:noAutofit/>
          </a:bodyPr>
          <a:lstStyle>
            <a:lvl1pPr>
              <a:defRPr sz="2000">
                <a:latin typeface="Helvetica" pitchFamily="2" charset="0"/>
                <a:ea typeface="Helvetica" pitchFamily="2" charset="0"/>
                <a:cs typeface="Helvetica" pitchFamily="2" charset="0"/>
              </a:defRPr>
            </a:lvl1pPr>
            <a:lvl2pPr>
              <a:defRPr sz="1800">
                <a:latin typeface="Helvetica" pitchFamily="2" charset="0"/>
                <a:ea typeface="Helvetica" pitchFamily="2" charset="0"/>
                <a:cs typeface="Helvetica" pitchFamily="2" charset="0"/>
              </a:defRPr>
            </a:lvl2pPr>
            <a:lvl3pPr>
              <a:defRPr sz="1600">
                <a:latin typeface="Helvetica" pitchFamily="2" charset="0"/>
                <a:ea typeface="Helvetica" pitchFamily="2" charset="0"/>
                <a:cs typeface="Helvetica" pitchFamily="2" charset="0"/>
              </a:defRPr>
            </a:lvl3pPr>
            <a:lvl4pPr>
              <a:defRPr sz="1400">
                <a:latin typeface="Helvetica" pitchFamily="2" charset="0"/>
                <a:ea typeface="Helvetica" pitchFamily="2" charset="0"/>
                <a:cs typeface="Helvetica" pitchFamily="2" charset="0"/>
              </a:defRPr>
            </a:lvl4pPr>
            <a:lvl5pPr>
              <a:defRPr sz="1400">
                <a:latin typeface="Helvetica" pitchFamily="2" charset="0"/>
                <a:ea typeface="Helvetica" pitchFamily="2" charset="0"/>
                <a:cs typeface="Helvetica" pitchFamily="2" charset="0"/>
              </a:defRPr>
            </a:lvl5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61303860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r>
              <a:rPr lang="fr-FR" smtClean="0"/>
              <a:t>Your date here</a:t>
            </a:r>
            <a:endParaRPr lang="en-US"/>
          </a:p>
        </p:txBody>
      </p:sp>
      <p:sp>
        <p:nvSpPr>
          <p:cNvPr id="3" name="Espace réservé du pied de page 2"/>
          <p:cNvSpPr>
            <a:spLocks noGrp="1"/>
          </p:cNvSpPr>
          <p:nvPr>
            <p:ph type="ftr" sz="quarter" idx="11"/>
          </p:nvPr>
        </p:nvSpPr>
        <p:spPr/>
        <p:txBody>
          <a:bodyPr/>
          <a:lstStyle/>
          <a:p>
            <a:r>
              <a:rPr lang="en-US" smtClean="0"/>
              <a:t>Your footer here</a:t>
            </a:r>
            <a:endParaRPr lang="en-US"/>
          </a:p>
        </p:txBody>
      </p:sp>
      <p:sp>
        <p:nvSpPr>
          <p:cNvPr id="4" name="Espace réservé du numéro de diapositive 3"/>
          <p:cNvSpPr>
            <a:spLocks noGrp="1"/>
          </p:cNvSpPr>
          <p:nvPr>
            <p:ph type="sldNum" sz="quarter" idx="12"/>
          </p:nvPr>
        </p:nvSpPr>
        <p:spPr/>
        <p:txBody>
          <a:bodyPr/>
          <a:lstStyle/>
          <a:p>
            <a:fld id="{EBBCA55C-1CF3-42DE-B393-D240D9A0D7D6}" type="slidenum">
              <a:rPr lang="en-US" smtClean="0"/>
              <a:t>‹N°›</a:t>
            </a:fld>
            <a:endParaRPr lang="en-US"/>
          </a:p>
        </p:txBody>
      </p:sp>
    </p:spTree>
    <p:extLst>
      <p:ext uri="{BB962C8B-B14F-4D97-AF65-F5344CB8AC3E}">
        <p14:creationId xmlns:p14="http://schemas.microsoft.com/office/powerpoint/2010/main" val="287551644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915816" y="620688"/>
            <a:ext cx="5770984" cy="288032"/>
          </a:xfrm>
        </p:spPr>
        <p:txBody>
          <a:bodyPr anchor="ctr">
            <a:noAutofit/>
          </a:bodyPr>
          <a:lstStyle>
            <a:lvl1pPr marL="0" indent="0" algn="r">
              <a:buNone/>
              <a:defRPr sz="1600" cap="small" baseline="0">
                <a:solidFill>
                  <a:srgbClr val="1D263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8" name="Rectangle 7"/>
          <p:cNvSpPr/>
          <p:nvPr userDrawn="1"/>
        </p:nvSpPr>
        <p:spPr>
          <a:xfrm>
            <a:off x="6012160" y="6597352"/>
            <a:ext cx="3109392" cy="230832"/>
          </a:xfrm>
          <a:prstGeom prst="rect">
            <a:avLst/>
          </a:prstGeom>
        </p:spPr>
        <p:txBody>
          <a:bodyPr wrap="square">
            <a:spAutoFit/>
          </a:bodyPr>
          <a:lstStyle/>
          <a:p>
            <a:pPr algn="r" fontAlgn="base"/>
            <a:r>
              <a:rPr lang="en-US" sz="900" dirty="0" smtClean="0">
                <a:solidFill>
                  <a:prstClr val="white"/>
                </a:solidFill>
              </a:rPr>
              <a:t>This work is licensed under a </a:t>
            </a:r>
            <a:r>
              <a:rPr lang="en-US" sz="900" dirty="0" smtClean="0">
                <a:solidFill>
                  <a:prstClr val="white"/>
                </a:solidFill>
                <a:hlinkClick r:id="rId2"/>
              </a:rPr>
              <a:t>Creative Commons Attribution</a:t>
            </a:r>
            <a:endParaRPr lang="en-US" sz="900" dirty="0" smtClean="0">
              <a:solidFill>
                <a:prstClr val="white"/>
              </a:solidFill>
            </a:endParaRPr>
          </a:p>
        </p:txBody>
      </p:sp>
      <p:sp>
        <p:nvSpPr>
          <p:cNvPr id="5" name="Rectangle 4"/>
          <p:cNvSpPr/>
          <p:nvPr userDrawn="1"/>
        </p:nvSpPr>
        <p:spPr>
          <a:xfrm>
            <a:off x="0" y="6597352"/>
            <a:ext cx="3109392" cy="230832"/>
          </a:xfrm>
          <a:prstGeom prst="rect">
            <a:avLst/>
          </a:prstGeom>
        </p:spPr>
        <p:txBody>
          <a:bodyPr wrap="square">
            <a:spAutoFit/>
          </a:bodyPr>
          <a:lstStyle/>
          <a:p>
            <a:pPr fontAlgn="base"/>
            <a:r>
              <a:rPr lang="en-US" sz="900" dirty="0" smtClean="0">
                <a:solidFill>
                  <a:prstClr val="white"/>
                </a:solidFill>
                <a:hlinkClick r:id="rId3"/>
              </a:rPr>
              <a:t>Showeet.com</a:t>
            </a:r>
            <a:endParaRPr lang="en-US" sz="900" dirty="0" smtClean="0">
              <a:solidFill>
                <a:prstClr val="white"/>
              </a:solidFill>
            </a:endParaRPr>
          </a:p>
        </p:txBody>
      </p:sp>
    </p:spTree>
    <p:extLst>
      <p:ext uri="{BB962C8B-B14F-4D97-AF65-F5344CB8AC3E}">
        <p14:creationId xmlns:p14="http://schemas.microsoft.com/office/powerpoint/2010/main" val="2709776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Modifiez le style du titre</a:t>
            </a:r>
            <a:endParaRPr lang="en-US"/>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1900225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US"/>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16487818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Modifiez le style du titre</a:t>
            </a:r>
            <a:endParaRPr lang="en-US"/>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22051941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US"/>
          </a:p>
        </p:txBody>
      </p:sp>
    </p:spTree>
    <p:extLst>
      <p:ext uri="{BB962C8B-B14F-4D97-AF65-F5344CB8AC3E}">
        <p14:creationId xmlns:p14="http://schemas.microsoft.com/office/powerpoint/2010/main" val="6541599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55883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Modifiez le style du titre</a:t>
            </a:r>
            <a:endParaRPr lang="en-US"/>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73999657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Modifiez le style du titre</a:t>
            </a:r>
            <a:endParaRPr lang="en-US"/>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69323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showeet.com/" TargetMode="External"/><Relationship Id="rId18" Type="http://schemas.openxmlformats.org/officeDocument/2006/relationships/hyperlink" Target="http://www.mapeet.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hyperlink" Target="http://creativecommons.org/licenses/by-nd/3.0/"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hyperlink" Target="http://www.mapeet.ciom/"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28" name="Rectangle 8"/>
          <p:cNvSpPr>
            <a:spLocks noChangeArrowheads="1"/>
          </p:cNvSpPr>
          <p:nvPr userDrawn="1"/>
        </p:nvSpPr>
        <p:spPr bwMode="auto">
          <a:xfrm>
            <a:off x="3995738" y="1571625"/>
            <a:ext cx="4716462" cy="437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defTabSz="457200" fontAlgn="base">
              <a:spcBef>
                <a:spcPct val="0"/>
              </a:spcBef>
              <a:spcAft>
                <a:spcPct val="0"/>
              </a:spcAft>
            </a:pPr>
            <a:r>
              <a:rPr lang="en-US" sz="1600" b="1" dirty="0">
                <a:solidFill>
                  <a:srgbClr val="2D2D8A">
                    <a:lumMod val="50000"/>
                  </a:srgbClr>
                </a:solidFill>
              </a:rPr>
              <a:t>With the use of this </a:t>
            </a:r>
            <a:r>
              <a:rPr lang="en-US" sz="1600" b="1" dirty="0" smtClean="0">
                <a:solidFill>
                  <a:srgbClr val="2D2D8A">
                    <a:lumMod val="50000"/>
                  </a:srgbClr>
                </a:solidFill>
              </a:rPr>
              <a:t>free </a:t>
            </a:r>
            <a:r>
              <a:rPr lang="en-US" sz="1600" b="1" dirty="0" smtClean="0">
                <a:solidFill>
                  <a:srgbClr val="9EB31C"/>
                </a:solidFill>
              </a:rPr>
              <a:t>diagram </a:t>
            </a:r>
            <a:r>
              <a:rPr lang="en-US" sz="1600" b="1" dirty="0" smtClean="0">
                <a:solidFill>
                  <a:srgbClr val="2D2D8A">
                    <a:lumMod val="50000"/>
                  </a:srgbClr>
                </a:solidFill>
              </a:rPr>
              <a:t>you </a:t>
            </a:r>
            <a:r>
              <a:rPr lang="en-US" sz="1600" b="1" dirty="0">
                <a:solidFill>
                  <a:srgbClr val="2D2D8A">
                    <a:lumMod val="50000"/>
                  </a:srgbClr>
                </a:solidFill>
              </a:rPr>
              <a:t>accept the following use and license conditions.</a:t>
            </a:r>
            <a:endParaRPr lang="en-US" sz="1000" dirty="0">
              <a:solidFill>
                <a:srgbClr val="2D2D8A">
                  <a:lumMod val="50000"/>
                </a:srgbClr>
              </a:solidFill>
            </a:endParaRPr>
          </a:p>
          <a:p>
            <a:pPr algn="just" defTabSz="457200" fontAlgn="base">
              <a:spcBef>
                <a:spcPct val="50000"/>
              </a:spcBef>
              <a:spcAft>
                <a:spcPct val="0"/>
              </a:spcAft>
            </a:pPr>
            <a:endParaRPr lang="en-US" sz="1000" dirty="0">
              <a:solidFill>
                <a:srgbClr val="2D2D8A">
                  <a:lumMod val="50000"/>
                </a:srgbClr>
              </a:solidFill>
            </a:endParaRPr>
          </a:p>
          <a:p>
            <a:pPr algn="just" defTabSz="457200" fontAlgn="base">
              <a:spcBef>
                <a:spcPct val="50000"/>
              </a:spcBef>
              <a:spcAft>
                <a:spcPct val="0"/>
              </a:spcAft>
            </a:pPr>
            <a:r>
              <a:rPr lang="en-US" sz="1200" dirty="0">
                <a:solidFill>
                  <a:srgbClr val="2D2D8A">
                    <a:lumMod val="50000"/>
                  </a:srgbClr>
                </a:solidFill>
              </a:rPr>
              <a:t>You are free:</a:t>
            </a:r>
          </a:p>
          <a:p>
            <a:pPr algn="just" defTabSz="457200" fontAlgn="base">
              <a:spcBef>
                <a:spcPct val="50000"/>
              </a:spcBef>
              <a:spcAft>
                <a:spcPct val="0"/>
              </a:spcAft>
            </a:pPr>
            <a:endParaRPr lang="en-US" sz="1200" dirty="0">
              <a:solidFill>
                <a:srgbClr val="2D2D8A">
                  <a:lumMod val="50000"/>
                </a:srgbClr>
              </a:solidFill>
            </a:endParaRPr>
          </a:p>
          <a:p>
            <a:pPr algn="just" defTabSz="457200" fontAlgn="base">
              <a:spcBef>
                <a:spcPct val="50000"/>
              </a:spcBef>
              <a:spcAft>
                <a:spcPct val="0"/>
              </a:spcAft>
            </a:pPr>
            <a:r>
              <a:rPr lang="en-US" sz="1400" b="1" dirty="0">
                <a:solidFill>
                  <a:srgbClr val="2D2D8A">
                    <a:lumMod val="50000"/>
                  </a:srgbClr>
                </a:solidFill>
              </a:rPr>
              <a:t>To Share</a:t>
            </a:r>
            <a:r>
              <a:rPr lang="en-US" sz="1200" dirty="0">
                <a:solidFill>
                  <a:srgbClr val="2D2D8A">
                    <a:lumMod val="50000"/>
                  </a:srgbClr>
                </a:solidFill>
              </a:rPr>
              <a:t> </a:t>
            </a:r>
            <a:r>
              <a:rPr lang="en-US" sz="1200" dirty="0">
                <a:solidFill>
                  <a:srgbClr val="2D2D8A">
                    <a:lumMod val="50000"/>
                  </a:srgbClr>
                </a:solidFill>
                <a:latin typeface="Calibri"/>
              </a:rPr>
              <a:t>—</a:t>
            </a:r>
            <a:r>
              <a:rPr lang="en-US" sz="1200" dirty="0">
                <a:solidFill>
                  <a:srgbClr val="2D2D8A">
                    <a:lumMod val="50000"/>
                  </a:srgbClr>
                </a:solidFill>
              </a:rPr>
              <a:t> to copy, distribute and transmit the work</a:t>
            </a:r>
          </a:p>
          <a:p>
            <a:pPr algn="just" defTabSz="457200" fontAlgn="base">
              <a:spcBef>
                <a:spcPct val="50000"/>
              </a:spcBef>
              <a:spcAft>
                <a:spcPct val="0"/>
              </a:spcAft>
            </a:pPr>
            <a:r>
              <a:rPr lang="en-US" sz="1200" dirty="0">
                <a:solidFill>
                  <a:srgbClr val="2D2D8A">
                    <a:lumMod val="50000"/>
                  </a:srgbClr>
                </a:solidFill>
              </a:rPr>
              <a:t>Under the following conditions:</a:t>
            </a:r>
          </a:p>
          <a:p>
            <a:pPr algn="just" defTabSz="457200" fontAlgn="base">
              <a:spcBef>
                <a:spcPct val="50000"/>
              </a:spcBef>
              <a:spcAft>
                <a:spcPct val="0"/>
              </a:spcAft>
            </a:pPr>
            <a:endParaRPr lang="en-US" sz="1200" dirty="0">
              <a:solidFill>
                <a:srgbClr val="2D2D8A">
                  <a:lumMod val="50000"/>
                </a:srgbClr>
              </a:solidFill>
            </a:endParaRPr>
          </a:p>
          <a:p>
            <a:pPr algn="just" defTabSz="457200" fontAlgn="base">
              <a:spcBef>
                <a:spcPct val="50000"/>
              </a:spcBef>
              <a:spcAft>
                <a:spcPct val="0"/>
              </a:spcAft>
            </a:pPr>
            <a:r>
              <a:rPr lang="en-US" sz="1400" b="1" dirty="0">
                <a:solidFill>
                  <a:srgbClr val="2D2D8A">
                    <a:lumMod val="50000"/>
                  </a:srgbClr>
                </a:solidFill>
              </a:rPr>
              <a:t>Attribution</a:t>
            </a:r>
            <a:r>
              <a:rPr lang="en-US" sz="1200" dirty="0">
                <a:solidFill>
                  <a:srgbClr val="2D2D8A">
                    <a:lumMod val="50000"/>
                  </a:srgbClr>
                </a:solidFill>
              </a:rPr>
              <a:t> </a:t>
            </a:r>
            <a:r>
              <a:rPr lang="en-US" sz="1200" dirty="0">
                <a:solidFill>
                  <a:srgbClr val="2D2D8A">
                    <a:lumMod val="50000"/>
                  </a:srgbClr>
                </a:solidFill>
                <a:latin typeface="Calibri"/>
              </a:rPr>
              <a:t>—</a:t>
            </a:r>
            <a:r>
              <a:rPr lang="en-US" sz="1200" dirty="0">
                <a:solidFill>
                  <a:srgbClr val="2D2D8A">
                    <a:lumMod val="50000"/>
                  </a:srgbClr>
                </a:solidFill>
              </a:rPr>
              <a:t> You must attribute the work in the manner specified by the author or licensor (but not in any way that suggests that they endorse you or your use of the work).</a:t>
            </a:r>
          </a:p>
          <a:p>
            <a:pPr algn="just" defTabSz="457200" fontAlgn="base">
              <a:spcBef>
                <a:spcPct val="50000"/>
              </a:spcBef>
              <a:spcAft>
                <a:spcPct val="0"/>
              </a:spcAft>
            </a:pPr>
            <a:r>
              <a:rPr lang="en-US" sz="1400" b="1" dirty="0">
                <a:solidFill>
                  <a:srgbClr val="2D2D8A">
                    <a:lumMod val="50000"/>
                  </a:srgbClr>
                </a:solidFill>
              </a:rPr>
              <a:t>No Derivative Works</a:t>
            </a:r>
            <a:r>
              <a:rPr lang="en-US" sz="1200" dirty="0">
                <a:solidFill>
                  <a:srgbClr val="2D2D8A">
                    <a:lumMod val="50000"/>
                  </a:srgbClr>
                </a:solidFill>
              </a:rPr>
              <a:t> </a:t>
            </a:r>
            <a:r>
              <a:rPr lang="en-US" sz="1200" dirty="0">
                <a:solidFill>
                  <a:srgbClr val="2D2D8A">
                    <a:lumMod val="50000"/>
                  </a:srgbClr>
                </a:solidFill>
                <a:latin typeface="Calibri"/>
              </a:rPr>
              <a:t>—</a:t>
            </a:r>
            <a:r>
              <a:rPr lang="en-US" sz="1200" dirty="0">
                <a:solidFill>
                  <a:srgbClr val="2D2D8A">
                    <a:lumMod val="50000"/>
                  </a:srgbClr>
                </a:solidFill>
              </a:rPr>
              <a:t> You may not alter, transform, or build upon this work.</a:t>
            </a:r>
          </a:p>
          <a:p>
            <a:pPr algn="just" defTabSz="457200" fontAlgn="base">
              <a:spcBef>
                <a:spcPct val="50000"/>
              </a:spcBef>
              <a:spcAft>
                <a:spcPct val="0"/>
              </a:spcAft>
            </a:pPr>
            <a:endParaRPr lang="en-US" sz="1200" dirty="0">
              <a:solidFill>
                <a:srgbClr val="2D2D8A">
                  <a:lumMod val="50000"/>
                </a:srgbClr>
              </a:solidFill>
            </a:endParaRPr>
          </a:p>
          <a:p>
            <a:pPr algn="just" defTabSz="457200" fontAlgn="base">
              <a:spcBef>
                <a:spcPct val="50000"/>
              </a:spcBef>
              <a:spcAft>
                <a:spcPct val="0"/>
              </a:spcAft>
            </a:pPr>
            <a:r>
              <a:rPr lang="en-US" sz="1200" dirty="0">
                <a:solidFill>
                  <a:srgbClr val="2D2D8A">
                    <a:lumMod val="50000"/>
                  </a:srgbClr>
                </a:solidFill>
              </a:rPr>
              <a:t>In no event shall </a:t>
            </a:r>
            <a:r>
              <a:rPr lang="en-US" sz="1200" u="sng" dirty="0" smtClean="0">
                <a:solidFill>
                  <a:srgbClr val="2D2D8A">
                    <a:lumMod val="50000"/>
                  </a:srgbClr>
                </a:solidFill>
                <a:hlinkClick r:id="rId13"/>
              </a:rPr>
              <a:t>showeet.com</a:t>
            </a:r>
            <a:r>
              <a:rPr lang="en-US" sz="1200" dirty="0" smtClean="0">
                <a:solidFill>
                  <a:srgbClr val="2D2D8A">
                    <a:lumMod val="50000"/>
                  </a:srgbClr>
                </a:solidFill>
              </a:rPr>
              <a:t> be </a:t>
            </a:r>
            <a:r>
              <a:rPr lang="en-US" sz="1200" dirty="0">
                <a:solidFill>
                  <a:srgbClr val="2D2D8A">
                    <a:lumMod val="50000"/>
                  </a:srgbClr>
                </a:solidFill>
              </a:rPr>
              <a:t>liable for any indirect, special or consequential damages arising out of or in connection with the </a:t>
            </a:r>
            <a:r>
              <a:rPr lang="en-US" sz="1200" dirty="0" smtClean="0">
                <a:solidFill>
                  <a:srgbClr val="2D2D8A">
                    <a:lumMod val="50000"/>
                  </a:srgbClr>
                </a:solidFill>
              </a:rPr>
              <a:t>use of the map</a:t>
            </a:r>
            <a:r>
              <a:rPr lang="en-US" sz="1200" dirty="0">
                <a:solidFill>
                  <a:srgbClr val="2D2D8A">
                    <a:lumMod val="50000"/>
                  </a:srgbClr>
                </a:solidFill>
              </a:rPr>
              <a:t>.</a:t>
            </a:r>
            <a:endParaRPr lang="fr-FR" sz="1200" dirty="0">
              <a:solidFill>
                <a:srgbClr val="2D2D8A">
                  <a:lumMod val="50000"/>
                </a:srgbClr>
              </a:solidFill>
            </a:endParaRPr>
          </a:p>
        </p:txBody>
      </p:sp>
      <p:pic>
        <p:nvPicPr>
          <p:cNvPr id="81929"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635375" y="3844280"/>
            <a:ext cx="30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0" name="Picture 10"/>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635375" y="4581128"/>
            <a:ext cx="30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2" name="Picture 12" descr="cc"/>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067175" y="923925"/>
            <a:ext cx="1800225" cy="438150"/>
          </a:xfrm>
          <a:prstGeom prst="rect">
            <a:avLst/>
          </a:prstGeom>
          <a:noFill/>
          <a:extLst>
            <a:ext uri="{909E8E84-426E-40DD-AFC4-6F175D3DCCD1}">
              <a14:hiddenFill xmlns:a14="http://schemas.microsoft.com/office/drawing/2010/main">
                <a:solidFill>
                  <a:srgbClr val="FFFFFF"/>
                </a:solidFill>
              </a14:hiddenFill>
            </a:ext>
          </a:extLst>
        </p:spPr>
      </p:pic>
      <p:sp>
        <p:nvSpPr>
          <p:cNvPr id="81933" name="Line 13"/>
          <p:cNvSpPr>
            <a:spLocks noChangeShapeType="1"/>
          </p:cNvSpPr>
          <p:nvPr userDrawn="1"/>
        </p:nvSpPr>
        <p:spPr bwMode="auto">
          <a:xfrm>
            <a:off x="3348038" y="1412875"/>
            <a:ext cx="0" cy="44640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457200" fontAlgn="base">
              <a:spcBef>
                <a:spcPct val="0"/>
              </a:spcBef>
              <a:spcAft>
                <a:spcPct val="0"/>
              </a:spcAft>
            </a:pPr>
            <a:endParaRPr lang="en-US">
              <a:solidFill>
                <a:srgbClr val="000000"/>
              </a:solidFill>
            </a:endParaRPr>
          </a:p>
        </p:txBody>
      </p:sp>
      <p:pic>
        <p:nvPicPr>
          <p:cNvPr id="81934" name="Picture 14" descr="logo showeet"/>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468313" y="5734050"/>
            <a:ext cx="2016125" cy="496888"/>
          </a:xfrm>
          <a:prstGeom prst="rect">
            <a:avLst/>
          </a:prstGeom>
          <a:noFill/>
          <a:extLst>
            <a:ext uri="{909E8E84-426E-40DD-AFC4-6F175D3DCCD1}">
              <a14:hiddenFill xmlns:a14="http://schemas.microsoft.com/office/drawing/2010/main">
                <a:solidFill>
                  <a:srgbClr val="FFFFFF"/>
                </a:solidFill>
              </a14:hiddenFill>
            </a:ext>
          </a:extLst>
        </p:spPr>
      </p:pic>
      <p:sp>
        <p:nvSpPr>
          <p:cNvPr id="81935" name="Rectangle 15">
            <a:hlinkClick r:id="rId18"/>
          </p:cNvPr>
          <p:cNvSpPr>
            <a:spLocks noChangeArrowheads="1"/>
          </p:cNvSpPr>
          <p:nvPr userDrawn="1"/>
        </p:nvSpPr>
        <p:spPr bwMode="auto">
          <a:xfrm>
            <a:off x="468313" y="6307852"/>
            <a:ext cx="156805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457200" fontAlgn="base">
              <a:spcBef>
                <a:spcPct val="0"/>
              </a:spcBef>
              <a:spcAft>
                <a:spcPct val="0"/>
              </a:spcAft>
            </a:pPr>
            <a:r>
              <a:rPr lang="fr-FR" sz="1000" dirty="0">
                <a:solidFill>
                  <a:srgbClr val="009999"/>
                </a:solidFill>
                <a:hlinkClick r:id="rId19"/>
              </a:rPr>
              <a:t>http://</a:t>
            </a:r>
            <a:r>
              <a:rPr lang="fr-FR" sz="1000" dirty="0" smtClean="0">
                <a:solidFill>
                  <a:srgbClr val="009999"/>
                </a:solidFill>
                <a:hlinkClick r:id="rId19"/>
              </a:rPr>
              <a:t>www.showeet.com</a:t>
            </a:r>
            <a:endParaRPr lang="fr-FR" sz="1000" dirty="0">
              <a:solidFill>
                <a:srgbClr val="009999"/>
              </a:solidFill>
            </a:endParaRPr>
          </a:p>
        </p:txBody>
      </p:sp>
      <p:sp>
        <p:nvSpPr>
          <p:cNvPr id="81937" name="Rectangle 17"/>
          <p:cNvSpPr>
            <a:spLocks noChangeArrowheads="1"/>
          </p:cNvSpPr>
          <p:nvPr userDrawn="1"/>
        </p:nvSpPr>
        <p:spPr bwMode="auto">
          <a:xfrm>
            <a:off x="300038" y="1700213"/>
            <a:ext cx="28321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457200" fontAlgn="base">
              <a:spcBef>
                <a:spcPct val="0"/>
              </a:spcBef>
              <a:spcAft>
                <a:spcPct val="0"/>
              </a:spcAft>
            </a:pPr>
            <a:r>
              <a:rPr lang="en-GB" b="1" dirty="0">
                <a:solidFill>
                  <a:srgbClr val="2D2D8A">
                    <a:lumMod val="50000"/>
                  </a:srgbClr>
                </a:solidFill>
              </a:rPr>
              <a:t>You can use this PowerPoint </a:t>
            </a:r>
            <a:r>
              <a:rPr lang="en-GB" b="1" dirty="0" smtClean="0">
                <a:solidFill>
                  <a:srgbClr val="9EB31C"/>
                </a:solidFill>
              </a:rPr>
              <a:t>diagram </a:t>
            </a:r>
            <a:r>
              <a:rPr lang="en-GB" b="1" dirty="0" smtClean="0">
                <a:solidFill>
                  <a:srgbClr val="2D2D8A">
                    <a:lumMod val="50000"/>
                  </a:srgbClr>
                </a:solidFill>
              </a:rPr>
              <a:t>for </a:t>
            </a:r>
            <a:endParaRPr lang="en-GB" b="1" dirty="0">
              <a:solidFill>
                <a:srgbClr val="2D2D8A">
                  <a:lumMod val="50000"/>
                </a:srgbClr>
              </a:solidFill>
            </a:endParaRPr>
          </a:p>
          <a:p>
            <a:pPr defTabSz="457200" fontAlgn="base">
              <a:spcBef>
                <a:spcPct val="0"/>
              </a:spcBef>
              <a:spcAft>
                <a:spcPct val="0"/>
              </a:spcAft>
            </a:pPr>
            <a:r>
              <a:rPr lang="en-GB" b="1" dirty="0">
                <a:solidFill>
                  <a:srgbClr val="2D2D8A">
                    <a:lumMod val="50000"/>
                  </a:srgbClr>
                </a:solidFill>
              </a:rPr>
              <a:t>your personal, educational and business presentations.</a:t>
            </a:r>
          </a:p>
        </p:txBody>
      </p:sp>
      <p:sp>
        <p:nvSpPr>
          <p:cNvPr id="81942" name="Espace réservé du titre 1"/>
          <p:cNvSpPr>
            <a:spLocks/>
          </p:cNvSpPr>
          <p:nvPr/>
        </p:nvSpPr>
        <p:spPr bwMode="auto">
          <a:xfrm>
            <a:off x="457200" y="274638"/>
            <a:ext cx="82296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fontAlgn="base">
              <a:spcBef>
                <a:spcPct val="0"/>
              </a:spcBef>
              <a:spcAft>
                <a:spcPct val="0"/>
              </a:spcAft>
            </a:pPr>
            <a:r>
              <a:rPr lang="en-US" sz="2800" b="1">
                <a:solidFill>
                  <a:srgbClr val="2D2D8A">
                    <a:lumMod val="50000"/>
                  </a:srgbClr>
                </a:solidFill>
              </a:rPr>
              <a:t>Conditions of use</a:t>
            </a:r>
            <a:endParaRPr lang="fr-FR" sz="2800" b="1">
              <a:solidFill>
                <a:srgbClr val="2D2D8A">
                  <a:lumMod val="50000"/>
                </a:srgbClr>
              </a:solidFill>
            </a:endParaRPr>
          </a:p>
        </p:txBody>
      </p:sp>
      <p:sp>
        <p:nvSpPr>
          <p:cNvPr id="12" name="Rectangle 11"/>
          <p:cNvSpPr/>
          <p:nvPr userDrawn="1"/>
        </p:nvSpPr>
        <p:spPr>
          <a:xfrm>
            <a:off x="3995738" y="6113828"/>
            <a:ext cx="5077010" cy="646331"/>
          </a:xfrm>
          <a:prstGeom prst="rect">
            <a:avLst/>
          </a:prstGeom>
        </p:spPr>
        <p:txBody>
          <a:bodyPr wrap="square">
            <a:spAutoFit/>
          </a:bodyPr>
          <a:lstStyle/>
          <a:p>
            <a:pPr algn="just"/>
            <a:r>
              <a:rPr lang="en-US" sz="900" i="1" dirty="0" smtClean="0">
                <a:solidFill>
                  <a:srgbClr val="2D2D8A">
                    <a:lumMod val="50000"/>
                  </a:srgbClr>
                </a:solidFill>
              </a:rPr>
              <a:t>This work is licensed under the Creative Commons Attribution-</a:t>
            </a:r>
            <a:r>
              <a:rPr lang="en-US" sz="900" i="1" dirty="0" err="1" smtClean="0">
                <a:solidFill>
                  <a:srgbClr val="2D2D8A">
                    <a:lumMod val="50000"/>
                  </a:srgbClr>
                </a:solidFill>
              </a:rPr>
              <a:t>NoDerivs</a:t>
            </a:r>
            <a:r>
              <a:rPr lang="en-US" sz="900" i="1" dirty="0" smtClean="0">
                <a:solidFill>
                  <a:srgbClr val="2D2D8A">
                    <a:lumMod val="50000"/>
                  </a:srgbClr>
                </a:solidFill>
              </a:rPr>
              <a:t> 3.0 Unported License. To view a copy of this license, visit </a:t>
            </a:r>
            <a:r>
              <a:rPr lang="en-US" sz="900" i="1" dirty="0" smtClean="0">
                <a:solidFill>
                  <a:srgbClr val="2D2D8A">
                    <a:lumMod val="50000"/>
                  </a:srgbClr>
                </a:solidFill>
                <a:hlinkClick r:id="rId20"/>
              </a:rPr>
              <a:t>http://creativecommons.org/licenses/by-nd/3.0/</a:t>
            </a:r>
            <a:r>
              <a:rPr lang="en-US" sz="900" i="1" dirty="0" smtClean="0">
                <a:solidFill>
                  <a:srgbClr val="2D2D8A">
                    <a:lumMod val="50000"/>
                  </a:srgbClr>
                </a:solidFill>
              </a:rPr>
              <a:t>  or send a letter to Creative Commons, 444 Castro Street, Suite 900, Mountain View, California, 94041, USA.</a:t>
            </a:r>
            <a:endParaRPr lang="en-US" sz="900" i="1" dirty="0">
              <a:solidFill>
                <a:srgbClr val="2D2D8A">
                  <a:lumMod val="50000"/>
                </a:srgbClr>
              </a:solidFill>
            </a:endParaRPr>
          </a:p>
        </p:txBody>
      </p:sp>
    </p:spTree>
    <p:extLst>
      <p:ext uri="{BB962C8B-B14F-4D97-AF65-F5344CB8AC3E}">
        <p14:creationId xmlns:p14="http://schemas.microsoft.com/office/powerpoint/2010/main" val="3098747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p:txStyles>
    <p:titleStyle>
      <a:lvl1pPr algn="l" rtl="0" fontAlgn="base">
        <a:spcBef>
          <a:spcPct val="0"/>
        </a:spcBef>
        <a:spcAft>
          <a:spcPct val="0"/>
        </a:spcAft>
        <a:defRPr sz="2800" b="1">
          <a:solidFill>
            <a:srgbClr val="4E2169"/>
          </a:solidFill>
          <a:latin typeface="+mj-lt"/>
          <a:ea typeface="+mj-ea"/>
          <a:cs typeface="+mj-cs"/>
        </a:defRPr>
      </a:lvl1pPr>
      <a:lvl2pPr algn="l" rtl="0" fontAlgn="base">
        <a:spcBef>
          <a:spcPct val="0"/>
        </a:spcBef>
        <a:spcAft>
          <a:spcPct val="0"/>
        </a:spcAft>
        <a:defRPr sz="2800" b="1">
          <a:solidFill>
            <a:srgbClr val="4E2169"/>
          </a:solidFill>
          <a:latin typeface="Arial" pitchFamily="34" charset="0"/>
        </a:defRPr>
      </a:lvl2pPr>
      <a:lvl3pPr algn="l" rtl="0" fontAlgn="base">
        <a:spcBef>
          <a:spcPct val="0"/>
        </a:spcBef>
        <a:spcAft>
          <a:spcPct val="0"/>
        </a:spcAft>
        <a:defRPr sz="2800" b="1">
          <a:solidFill>
            <a:srgbClr val="4E2169"/>
          </a:solidFill>
          <a:latin typeface="Arial" pitchFamily="34" charset="0"/>
        </a:defRPr>
      </a:lvl3pPr>
      <a:lvl4pPr algn="l" rtl="0" fontAlgn="base">
        <a:spcBef>
          <a:spcPct val="0"/>
        </a:spcBef>
        <a:spcAft>
          <a:spcPct val="0"/>
        </a:spcAft>
        <a:defRPr sz="2800" b="1">
          <a:solidFill>
            <a:srgbClr val="4E2169"/>
          </a:solidFill>
          <a:latin typeface="Arial" pitchFamily="34" charset="0"/>
        </a:defRPr>
      </a:lvl4pPr>
      <a:lvl5pPr algn="l" rtl="0" fontAlgn="base">
        <a:spcBef>
          <a:spcPct val="0"/>
        </a:spcBef>
        <a:spcAft>
          <a:spcPct val="0"/>
        </a:spcAft>
        <a:defRPr sz="2800" b="1">
          <a:solidFill>
            <a:srgbClr val="4E2169"/>
          </a:solidFill>
          <a:latin typeface="Arial" pitchFamily="34" charset="0"/>
        </a:defRPr>
      </a:lvl5pPr>
      <a:lvl6pPr marL="457200" algn="l" rtl="0" fontAlgn="base">
        <a:spcBef>
          <a:spcPct val="0"/>
        </a:spcBef>
        <a:spcAft>
          <a:spcPct val="0"/>
        </a:spcAft>
        <a:defRPr sz="2800" b="1">
          <a:solidFill>
            <a:srgbClr val="4E2169"/>
          </a:solidFill>
          <a:latin typeface="Arial" pitchFamily="34" charset="0"/>
        </a:defRPr>
      </a:lvl6pPr>
      <a:lvl7pPr marL="914400" algn="l" rtl="0" fontAlgn="base">
        <a:spcBef>
          <a:spcPct val="0"/>
        </a:spcBef>
        <a:spcAft>
          <a:spcPct val="0"/>
        </a:spcAft>
        <a:defRPr sz="2800" b="1">
          <a:solidFill>
            <a:srgbClr val="4E2169"/>
          </a:solidFill>
          <a:latin typeface="Arial" pitchFamily="34" charset="0"/>
        </a:defRPr>
      </a:lvl7pPr>
      <a:lvl8pPr marL="1371600" algn="l" rtl="0" fontAlgn="base">
        <a:spcBef>
          <a:spcPct val="0"/>
        </a:spcBef>
        <a:spcAft>
          <a:spcPct val="0"/>
        </a:spcAft>
        <a:defRPr sz="2800" b="1">
          <a:solidFill>
            <a:srgbClr val="4E2169"/>
          </a:solidFill>
          <a:latin typeface="Arial" pitchFamily="34" charset="0"/>
        </a:defRPr>
      </a:lvl8pPr>
      <a:lvl9pPr marL="1828800" algn="l" rtl="0" fontAlgn="base">
        <a:spcBef>
          <a:spcPct val="0"/>
        </a:spcBef>
        <a:spcAft>
          <a:spcPct val="0"/>
        </a:spcAft>
        <a:defRPr sz="2800" b="1">
          <a:solidFill>
            <a:srgbClr val="4E2169"/>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en-US"/>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smtClean="0"/>
              <a:t>Your date here</a:t>
            </a:r>
            <a:endParaRPr lang="en-US"/>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Your footer here</a:t>
            </a:r>
            <a:endParaRPr lang="en-US"/>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BCA55C-1CF3-42DE-B393-D240D9A0D7D6}" type="slidenum">
              <a:rPr lang="en-US" smtClean="0"/>
              <a:t>‹N°›</a:t>
            </a:fld>
            <a:endParaRPr lang="en-US"/>
          </a:p>
        </p:txBody>
      </p:sp>
    </p:spTree>
    <p:extLst>
      <p:ext uri="{BB962C8B-B14F-4D97-AF65-F5344CB8AC3E}">
        <p14:creationId xmlns:p14="http://schemas.microsoft.com/office/powerpoint/2010/main" val="473397171"/>
      </p:ext>
    </p:extLst>
  </p:cSld>
  <p:clrMap bg1="lt1" tx1="dk1" bg2="lt2" tx2="dk2" accent1="accent1" accent2="accent2" accent3="accent3" accent4="accent4" accent5="accent5" accent6="accent6" hlink="hlink" folHlink="folHlink"/>
  <p:sldLayoutIdLst>
    <p:sldLayoutId id="2147483686" r:id="rId1"/>
    <p:sldLayoutId id="2147483696" r:id="rId2"/>
    <p:sldLayoutId id="2147483697" r:id="rId3"/>
    <p:sldLayoutId id="2147483698" r:id="rId4"/>
    <p:sldLayoutId id="2147483699" r:id="rId5"/>
    <p:sldLayoutId id="2147483700" r:id="rId6"/>
    <p:sldLayoutId id="2147483702" r:id="rId7"/>
    <p:sldLayoutId id="2147483701" r:id="rId8"/>
    <p:sldLayoutId id="2147483703" r:id="rId9"/>
    <p:sldLayoutId id="2147483704" r:id="rId10"/>
    <p:sldLayoutId id="2147483705" r:id="rId11"/>
    <p:sldLayoutId id="2147483706" r:id="rId12"/>
    <p:sldLayoutId id="2147483707" r:id="rId13"/>
    <p:sldLayoutId id="2147483691" r:id="rId14"/>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2068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620688"/>
            <a:ext cx="9144000" cy="288032"/>
          </a:xfrm>
          <a:prstGeom prst="rect">
            <a:avLst/>
          </a:prstGeom>
          <a:solidFill>
            <a:srgbClr val="9E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2" name="Connecteur droit 11"/>
          <p:cNvCxnSpPr/>
          <p:nvPr/>
        </p:nvCxnSpPr>
        <p:spPr>
          <a:xfrm>
            <a:off x="0" y="620688"/>
            <a:ext cx="9144000" cy="0"/>
          </a:xfrm>
          <a:prstGeom prst="line">
            <a:avLst/>
          </a:prstGeom>
          <a:ln>
            <a:solidFill>
              <a:srgbClr val="CBDB23"/>
            </a:solidFill>
          </a:ln>
        </p:spPr>
        <p:style>
          <a:lnRef idx="1">
            <a:schemeClr val="accent1"/>
          </a:lnRef>
          <a:fillRef idx="0">
            <a:schemeClr val="accent1"/>
          </a:fillRef>
          <a:effectRef idx="0">
            <a:schemeClr val="accent1"/>
          </a:effectRef>
          <a:fontRef idx="minor">
            <a:schemeClr val="tx1"/>
          </a:fontRef>
        </p:style>
      </p:cxnSp>
      <p:sp>
        <p:nvSpPr>
          <p:cNvPr id="2"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3" name="Rectangle 12"/>
          <p:cNvSpPr/>
          <p:nvPr/>
        </p:nvSpPr>
        <p:spPr>
          <a:xfrm>
            <a:off x="0" y="6597352"/>
            <a:ext cx="9144000" cy="26064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6" descr="C:\Users\Utilisateur\Documents\Perso\sho8\logo v3.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2736" y="188640"/>
            <a:ext cx="2659064" cy="980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135185"/>
      </p:ext>
    </p:extLst>
  </p:cSld>
  <p:clrMap bg1="lt1" tx1="dk1" bg2="lt2" tx2="dk2" accent1="accent1" accent2="accent2" accent3="accent3" accent4="accent4" accent5="accent5" accent6="accent6" hlink="hlink" folHlink="folHlink"/>
  <p:sldLayoutIdLst>
    <p:sldLayoutId id="2147483709" r:id="rId1"/>
  </p:sldLayoutIdLst>
  <p:txStyles>
    <p:titleStyle>
      <a:lvl1pPr algn="r" defTabSz="914400" rtl="0" eaLnBrk="1" latinLnBrk="0" hangingPunct="1">
        <a:spcBef>
          <a:spcPct val="0"/>
        </a:spcBef>
        <a:buNone/>
        <a:defRPr sz="2000" b="1" kern="1200" cap="small" normalizeH="0" baseline="0">
          <a:solidFill>
            <a:srgbClr val="9EB31C"/>
          </a:solidFill>
          <a:latin typeface="Verdan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26.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p:txBody>
          <a:bodyPr/>
          <a:lstStyle/>
          <a:p>
            <a:r>
              <a:rPr lang="en-US" dirty="0" smtClean="0"/>
              <a:t>Charts / Diagrams</a:t>
            </a:r>
            <a:endParaRPr lang="en-US" sz="1600" dirty="0"/>
          </a:p>
        </p:txBody>
      </p:sp>
      <p:sp>
        <p:nvSpPr>
          <p:cNvPr id="4" name="Titre 3"/>
          <p:cNvSpPr>
            <a:spLocks noGrp="1"/>
          </p:cNvSpPr>
          <p:nvPr>
            <p:ph type="title"/>
          </p:nvPr>
        </p:nvSpPr>
        <p:spPr/>
        <p:txBody>
          <a:bodyPr/>
          <a:lstStyle/>
          <a:p>
            <a:r>
              <a:rPr lang="en-US" dirty="0" smtClean="0">
                <a:solidFill>
                  <a:schemeClr val="bg1"/>
                </a:solidFill>
                <a:effectLst>
                  <a:outerShdw blurRad="38100" dist="38100" dir="2700000" algn="tl">
                    <a:srgbClr val="000000">
                      <a:alpha val="43137"/>
                    </a:srgbClr>
                  </a:outerShdw>
                </a:effectLst>
              </a:rPr>
              <a:t>Calendars 2012 - Overview</a:t>
            </a:r>
            <a:endParaRPr lang="en-US" dirty="0">
              <a:solidFill>
                <a:schemeClr val="bg1"/>
              </a:solidFill>
              <a:effectLst>
                <a:outerShdw blurRad="38100" dist="38100" dir="2700000" algn="tl">
                  <a:srgbClr val="000000">
                    <a:alpha val="43137"/>
                  </a:srgbClr>
                </a:outerShdw>
              </a:effectLst>
            </a:endParaRPr>
          </a:p>
        </p:txBody>
      </p:sp>
      <p:pic>
        <p:nvPicPr>
          <p:cNvPr id="1035" name="Picture 11" descr="C:\Users\Utilisateur\Documents\Perso\sho8\[new] CALENDAR2\calendar-00-13s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340768"/>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grpSp>
        <p:nvGrpSpPr>
          <p:cNvPr id="3" name="Groupe 2"/>
          <p:cNvGrpSpPr/>
          <p:nvPr/>
        </p:nvGrpSpPr>
        <p:grpSpPr>
          <a:xfrm>
            <a:off x="611560" y="3933229"/>
            <a:ext cx="6534850" cy="1151955"/>
            <a:chOff x="1547664" y="3879727"/>
            <a:chExt cx="6534850" cy="1151955"/>
          </a:xfrm>
        </p:grpSpPr>
        <p:pic>
          <p:nvPicPr>
            <p:cNvPr id="1030" name="Picture 6" descr="C:\Users\Utilisateur\Documents\Perso\sho8\[new] CALENDAR2\calendar-04s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6574" y="3879727"/>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2" name="Picture 8" descr="C:\Users\Utilisateur\Documents\Perso\sho8\[new] CALENDAR2\calendar-12s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3967" y="3879727"/>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4" name="Picture 10" descr="C:\Users\Utilisateur\Documents\Perso\sho8\[new] CALENDAR2\calendar-02s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0270" y="3879727"/>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7" name="Picture 13" descr="C:\Users\Utilisateur\Documents\Perso\sho8\[new] CALENDAR2\calendar-11s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4" y="3879727"/>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grpSp>
      <p:grpSp>
        <p:nvGrpSpPr>
          <p:cNvPr id="11" name="Groupe 10"/>
          <p:cNvGrpSpPr/>
          <p:nvPr/>
        </p:nvGrpSpPr>
        <p:grpSpPr>
          <a:xfrm>
            <a:off x="611560" y="5229373"/>
            <a:ext cx="6534850" cy="1151955"/>
            <a:chOff x="1547664" y="5128756"/>
            <a:chExt cx="6534850" cy="1151955"/>
          </a:xfrm>
        </p:grpSpPr>
        <p:pic>
          <p:nvPicPr>
            <p:cNvPr id="1026" name="Picture 2" descr="C:\Users\Utilisateur\Documents\Perso\sho8\[new] CALENDAR2\calendar-08s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3967" y="5128756"/>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28" name="Picture 4" descr="C:\Users\Utilisateur\Documents\Perso\sho8\[new] CALENDAR2\calendar-06sm.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7664" y="5128756"/>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6" name="Picture 12" descr="C:\Users\Utilisateur\Documents\Perso\sho8\[new] CALENDAR2\calendar-10sm.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46574" y="5128756"/>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8" name="Picture 14" descr="C:\Users\Utilisateur\Documents\Perso\sho8\[new] CALENDAR2\calendar-09sm.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0270" y="5128756"/>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grpSp>
      <p:grpSp>
        <p:nvGrpSpPr>
          <p:cNvPr id="2" name="Groupe 1"/>
          <p:cNvGrpSpPr/>
          <p:nvPr/>
        </p:nvGrpSpPr>
        <p:grpSpPr>
          <a:xfrm>
            <a:off x="611560" y="2636913"/>
            <a:ext cx="6534850" cy="1151955"/>
            <a:chOff x="1547664" y="2636913"/>
            <a:chExt cx="6534850" cy="1151955"/>
          </a:xfrm>
        </p:grpSpPr>
        <p:pic>
          <p:nvPicPr>
            <p:cNvPr id="1027" name="Picture 3" descr="C:\Users\Utilisateur\Documents\Perso\sho8\[new] CALENDAR2\calendar-07sm.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46574" y="2636913"/>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29" name="Picture 5" descr="C:\Users\Utilisateur\Documents\Perso\sho8\[new] CALENDAR2\calendar-05sm.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80270" y="2636913"/>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1" name="Picture 7" descr="C:\Users\Utilisateur\Documents\Perso\sho8\[new] CALENDAR2\calendar-01sm.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7664" y="2636913"/>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1033" name="Picture 9" descr="C:\Users\Utilisateur\Documents\Perso\sho8\[new] CALENDAR2\calendar-03sm.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13967" y="2636913"/>
              <a:ext cx="1535940" cy="1151955"/>
            </a:xfrm>
            <a:prstGeom prst="rect">
              <a:avLst/>
            </a:prstGeom>
            <a:noFill/>
            <a:ln w="38100">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grpSp>
      <p:grpSp>
        <p:nvGrpSpPr>
          <p:cNvPr id="139" name="Groupe 138"/>
          <p:cNvGrpSpPr/>
          <p:nvPr/>
        </p:nvGrpSpPr>
        <p:grpSpPr>
          <a:xfrm rot="16200000">
            <a:off x="7363781" y="4406400"/>
            <a:ext cx="1970406" cy="2369389"/>
            <a:chOff x="189542" y="4207732"/>
            <a:chExt cx="1970406" cy="2369389"/>
          </a:xfrm>
        </p:grpSpPr>
        <p:sp>
          <p:nvSpPr>
            <p:cNvPr id="140" name="Bande diagonale 139"/>
            <p:cNvSpPr/>
            <p:nvPr/>
          </p:nvSpPr>
          <p:spPr>
            <a:xfrm rot="16200000">
              <a:off x="189542" y="4207732"/>
              <a:ext cx="1970406" cy="1970406"/>
            </a:xfrm>
            <a:prstGeom prst="diagStripe">
              <a:avLst>
                <a:gd name="adj" fmla="val 40717"/>
              </a:avLst>
            </a:prstGeom>
            <a:gradFill rotWithShape="1">
              <a:gsLst>
                <a:gs pos="0">
                  <a:srgbClr val="F1A138">
                    <a:shade val="51000"/>
                    <a:satMod val="130000"/>
                  </a:srgbClr>
                </a:gs>
                <a:gs pos="80000">
                  <a:srgbClr val="F1A138">
                    <a:shade val="93000"/>
                    <a:satMod val="130000"/>
                  </a:srgbClr>
                </a:gs>
                <a:gs pos="100000">
                  <a:srgbClr val="F1A138">
                    <a:shade val="94000"/>
                    <a:satMod val="135000"/>
                  </a:srgbClr>
                </a:gs>
              </a:gsLst>
              <a:lin ang="16200000" scaled="0"/>
            </a:gradFill>
            <a:ln w="9525" cap="flat" cmpd="sng" algn="ctr">
              <a:solidFill>
                <a:srgbClr val="F1A138">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41" name="ZoneTexte 140"/>
            <p:cNvSpPr txBox="1"/>
            <p:nvPr/>
          </p:nvSpPr>
          <p:spPr>
            <a:xfrm rot="2700000">
              <a:off x="-218626" y="5017431"/>
              <a:ext cx="2165273" cy="954107"/>
            </a:xfrm>
            <a:prstGeom prst="rect">
              <a:avLst/>
            </a:prstGeom>
            <a:noFill/>
          </p:spPr>
          <p:txBody>
            <a:bodyPr wrap="none" rtlCol="0" anchor="ctr">
              <a:spAutoFit/>
            </a:bodyPr>
            <a:lstStyle/>
            <a:p>
              <a:pPr algn="ctr"/>
              <a:r>
                <a:rPr lang="en-US" sz="2800" b="1" dirty="0" smtClean="0">
                  <a:solidFill>
                    <a:prstClr val="white"/>
                  </a:solidFill>
                  <a:effectLst>
                    <a:outerShdw blurRad="38100" dist="38100" dir="2700000" algn="tl">
                      <a:srgbClr val="000000">
                        <a:alpha val="43137"/>
                      </a:srgbClr>
                    </a:outerShdw>
                  </a:effectLst>
                  <a:latin typeface="Arial Black" pitchFamily="34" charset="0"/>
                </a:rPr>
                <a:t>Calendars</a:t>
              </a:r>
              <a:endParaRPr lang="en-US" sz="2800" b="1" dirty="0">
                <a:solidFill>
                  <a:prstClr val="white"/>
                </a:solidFill>
                <a:effectLst>
                  <a:outerShdw blurRad="38100" dist="38100" dir="2700000" algn="tl">
                    <a:srgbClr val="000000">
                      <a:alpha val="43137"/>
                    </a:srgbClr>
                  </a:outerShdw>
                </a:effectLst>
                <a:latin typeface="Arial Black" pitchFamily="34" charset="0"/>
              </a:endParaRPr>
            </a:p>
            <a:p>
              <a:pPr algn="ctr"/>
              <a:r>
                <a:rPr lang="en-US" sz="2800" b="1" dirty="0" smtClean="0">
                  <a:solidFill>
                    <a:prstClr val="white"/>
                  </a:solidFill>
                  <a:effectLst>
                    <a:outerShdw blurRad="38100" dist="38100" dir="2700000" algn="tl">
                      <a:srgbClr val="000000">
                        <a:alpha val="43137"/>
                      </a:srgbClr>
                    </a:outerShdw>
                  </a:effectLst>
                  <a:latin typeface="Arial Black" pitchFamily="34" charset="0"/>
                </a:rPr>
                <a:t>2012</a:t>
              </a:r>
              <a:endParaRPr lang="en-US" sz="2800" b="1" dirty="0">
                <a:solidFill>
                  <a:prstClr val="white"/>
                </a:solidFill>
                <a:effectLst>
                  <a:outerShdw blurRad="38100" dist="38100" dir="2700000" algn="tl">
                    <a:srgbClr val="000000">
                      <a:alpha val="43137"/>
                    </a:srgbClr>
                  </a:outerShdw>
                </a:effectLst>
                <a:latin typeface="Arial Black" pitchFamily="34" charset="0"/>
              </a:endParaRPr>
            </a:p>
          </p:txBody>
        </p:sp>
      </p:grpSp>
    </p:spTree>
    <p:extLst>
      <p:ext uri="{BB962C8B-B14F-4D97-AF65-F5344CB8AC3E}">
        <p14:creationId xmlns:p14="http://schemas.microsoft.com/office/powerpoint/2010/main" val="1396751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10</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27340497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11</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510786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12</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412162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13</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2135936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14</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5534921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1135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2</a:t>
            </a:fld>
            <a:endParaRPr lang="en-US"/>
          </a:p>
        </p:txBody>
      </p:sp>
    </p:spTree>
    <p:extLst>
      <p:ext uri="{BB962C8B-B14F-4D97-AF65-F5344CB8AC3E}">
        <p14:creationId xmlns:p14="http://schemas.microsoft.com/office/powerpoint/2010/main" val="28672167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3</a:t>
            </a:fld>
            <a:endParaRPr lang="en-US"/>
          </a:p>
        </p:txBody>
      </p:sp>
    </p:spTree>
    <p:extLst>
      <p:ext uri="{BB962C8B-B14F-4D97-AF65-F5344CB8AC3E}">
        <p14:creationId xmlns:p14="http://schemas.microsoft.com/office/powerpoint/2010/main" val="1215500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4</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4237694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5</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546368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6</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1764232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7</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1372453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8</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6077862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smtClean="0"/>
              <a:t>Customize your headline here</a:t>
            </a:r>
            <a:endParaRPr lang="en-US" dirty="0"/>
          </a:p>
        </p:txBody>
      </p:sp>
      <p:sp>
        <p:nvSpPr>
          <p:cNvPr id="5" name="Espace réservé de la date 4"/>
          <p:cNvSpPr>
            <a:spLocks noGrp="1"/>
          </p:cNvSpPr>
          <p:nvPr>
            <p:ph type="dt" sz="half" idx="10"/>
          </p:nvPr>
        </p:nvSpPr>
        <p:spPr/>
        <p:txBody>
          <a:bodyPr/>
          <a:lstStyle/>
          <a:p>
            <a:r>
              <a:rPr lang="fr-FR" smtClean="0"/>
              <a:t>Your date here</a:t>
            </a:r>
            <a:endParaRPr lang="en-US" dirty="0"/>
          </a:p>
        </p:txBody>
      </p:sp>
      <p:sp>
        <p:nvSpPr>
          <p:cNvPr id="6" name="Espace réservé du pied de page 5"/>
          <p:cNvSpPr>
            <a:spLocks noGrp="1"/>
          </p:cNvSpPr>
          <p:nvPr>
            <p:ph type="ftr" sz="quarter" idx="11"/>
          </p:nvPr>
        </p:nvSpPr>
        <p:spPr/>
        <p:txBody>
          <a:bodyPr/>
          <a:lstStyle/>
          <a:p>
            <a:r>
              <a:rPr lang="en-US" smtClean="0"/>
              <a:t>Your footer here</a:t>
            </a:r>
            <a:endParaRPr lang="en-US" dirty="0"/>
          </a:p>
        </p:txBody>
      </p:sp>
      <p:sp>
        <p:nvSpPr>
          <p:cNvPr id="7" name="Espace réservé du numéro de diapositive 6"/>
          <p:cNvSpPr>
            <a:spLocks noGrp="1"/>
          </p:cNvSpPr>
          <p:nvPr>
            <p:ph type="sldNum" sz="quarter" idx="12"/>
          </p:nvPr>
        </p:nvSpPr>
        <p:spPr/>
        <p:txBody>
          <a:bodyPr/>
          <a:lstStyle/>
          <a:p>
            <a:fld id="{EBBCA55C-1CF3-42DE-B393-D240D9A0D7D6}" type="slidenum">
              <a:rPr lang="en-US" smtClean="0"/>
              <a:pPr/>
              <a:t>9</a:t>
            </a:fld>
            <a:endParaRPr lang="en-US"/>
          </a:p>
        </p:txBody>
      </p:sp>
      <p:sp>
        <p:nvSpPr>
          <p:cNvPr id="4" name="Espace réservé du texte 3"/>
          <p:cNvSpPr>
            <a:spLocks noGrp="1"/>
          </p:cNvSpPr>
          <p:nvPr>
            <p:ph type="body" sz="quarter" idx="13"/>
          </p:nvPr>
        </p:nvSpPr>
        <p:spPr/>
        <p:txBody>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a:p>
            <a:endParaRPr lang="en-US" dirty="0"/>
          </a:p>
        </p:txBody>
      </p:sp>
    </p:spTree>
    <p:extLst>
      <p:ext uri="{BB962C8B-B14F-4D97-AF65-F5344CB8AC3E}">
        <p14:creationId xmlns:p14="http://schemas.microsoft.com/office/powerpoint/2010/main" val="2533124273"/>
      </p:ext>
    </p:extLst>
  </p:cSld>
  <p:clrMapOvr>
    <a:masterClrMapping/>
  </p:clrMapOvr>
  <p:timing>
    <p:tnLst>
      <p:par>
        <p:cTn id="1" dur="indefinite" restart="never" nodeType="tmRoot"/>
      </p:par>
    </p:tnLst>
  </p:timing>
</p:sld>
</file>

<file path=ppt/theme/theme1.xml><?xml version="1.0" encoding="utf-8"?>
<a:theme xmlns:a="http://schemas.openxmlformats.org/drawingml/2006/main" name="Showeet - Conditions of use">
  <a:themeElements>
    <a:clrScheme name="Showeet - Conditions of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howeet - Conditions of us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howeet - Conditions of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howeet - Conditions of us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howeet - Conditions of us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howeet - Conditions of us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howeet - Conditions of us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howeet - Conditions of us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howeet - Conditions of us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howeet - Conditions of us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howeet - Conditions of us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howeet - Conditions of us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howeet - Conditions of us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howeet - Conditions of us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howeet - Conditions of use 13">
        <a:dk1>
          <a:srgbClr val="851679"/>
        </a:dk1>
        <a:lt1>
          <a:srgbClr val="FFFFFF"/>
        </a:lt1>
        <a:dk2>
          <a:srgbClr val="4E2169"/>
        </a:dk2>
        <a:lt2>
          <a:srgbClr val="E3EEC1"/>
        </a:lt2>
        <a:accent1>
          <a:srgbClr val="4F81BD"/>
        </a:accent1>
        <a:accent2>
          <a:srgbClr val="C0504D"/>
        </a:accent2>
        <a:accent3>
          <a:srgbClr val="FFFFFF"/>
        </a:accent3>
        <a:accent4>
          <a:srgbClr val="711166"/>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Showeet - Conditions of use 14">
        <a:dk1>
          <a:srgbClr val="851679"/>
        </a:dk1>
        <a:lt1>
          <a:srgbClr val="FFFFFF"/>
        </a:lt1>
        <a:dk2>
          <a:srgbClr val="4E2169"/>
        </a:dk2>
        <a:lt2>
          <a:srgbClr val="E3EEC1"/>
        </a:lt2>
        <a:accent1>
          <a:srgbClr val="18235C"/>
        </a:accent1>
        <a:accent2>
          <a:srgbClr val="975798"/>
        </a:accent2>
        <a:accent3>
          <a:srgbClr val="FFFFFF"/>
        </a:accent3>
        <a:accent4>
          <a:srgbClr val="711166"/>
        </a:accent4>
        <a:accent5>
          <a:srgbClr val="ABACB5"/>
        </a:accent5>
        <a:accent6>
          <a:srgbClr val="884E89"/>
        </a:accent6>
        <a:hlink>
          <a:srgbClr val="A2C309"/>
        </a:hlink>
        <a:folHlink>
          <a:srgbClr val="D6D800"/>
        </a:folHlink>
      </a:clrScheme>
      <a:clrMap bg1="lt1" tx1="dk1" bg2="lt2" tx2="dk2" accent1="accent1" accent2="accent2" accent3="accent3" accent4="accent4" accent5="accent5" accent6="accent6" hlink="hlink" folHlink="folHlink"/>
    </a:extraClrScheme>
    <a:extraClrScheme>
      <a:clrScheme name="Showeet - Conditions of use 15">
        <a:dk1>
          <a:srgbClr val="851679"/>
        </a:dk1>
        <a:lt1>
          <a:srgbClr val="FFFFFF"/>
        </a:lt1>
        <a:dk2>
          <a:srgbClr val="4E2169"/>
        </a:dk2>
        <a:lt2>
          <a:srgbClr val="E3EEC1"/>
        </a:lt2>
        <a:accent1>
          <a:srgbClr val="18235C"/>
        </a:accent1>
        <a:accent2>
          <a:srgbClr val="D6D800"/>
        </a:accent2>
        <a:accent3>
          <a:srgbClr val="FFFFFF"/>
        </a:accent3>
        <a:accent4>
          <a:srgbClr val="711166"/>
        </a:accent4>
        <a:accent5>
          <a:srgbClr val="ABACB5"/>
        </a:accent5>
        <a:accent6>
          <a:srgbClr val="C2C400"/>
        </a:accent6>
        <a:hlink>
          <a:srgbClr val="A2C309"/>
        </a:hlink>
        <a:folHlink>
          <a:srgbClr val="0C8A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lendars 2012 :: Showee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3169</TotalTime>
  <Words>284</Words>
  <Application>Microsoft Office PowerPoint</Application>
  <PresentationFormat>Affichage à l'écran (4:3)</PresentationFormat>
  <Paragraphs>116</Paragraphs>
  <Slides>15</Slides>
  <Notes>1</Notes>
  <HiddenSlides>0</HiddenSlides>
  <MMClips>0</MMClips>
  <ScaleCrop>false</ScaleCrop>
  <HeadingPairs>
    <vt:vector size="4" baseType="variant">
      <vt:variant>
        <vt:lpstr>Thème</vt:lpstr>
      </vt:variant>
      <vt:variant>
        <vt:i4>3</vt:i4>
      </vt:variant>
      <vt:variant>
        <vt:lpstr>Titres des diapositives</vt:lpstr>
      </vt:variant>
      <vt:variant>
        <vt:i4>15</vt:i4>
      </vt:variant>
    </vt:vector>
  </HeadingPairs>
  <TitlesOfParts>
    <vt:vector size="18" baseType="lpstr">
      <vt:lpstr>Showeet - Conditions of use</vt:lpstr>
      <vt:lpstr>Calendars 2012 :: Showeet.com</vt:lpstr>
      <vt:lpstr>Thème Office</vt:lpstr>
      <vt:lpstr>Calendars 2012 - Overview</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Customize your headline here</vt:lpstr>
      <vt:lpstr>Présentation PowerPoint</vt:lpstr>
    </vt:vector>
  </TitlesOfParts>
  <Company>showeet.com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Calendar 2012</dc:title>
  <dc:creator>Showeet.com</dc:creator>
  <dcterms:created xsi:type="dcterms:W3CDTF">2011-05-09T14:18:21Z</dcterms:created>
  <dcterms:modified xsi:type="dcterms:W3CDTF">2011-12-13T21:50:47Z</dcterms:modified>
  <cp:category>Charts &amp; Diagrams</cp:category>
</cp:coreProperties>
</file>