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696" r:id="rId2"/>
    <p:sldMasterId id="2147483698" r:id="rId3"/>
    <p:sldMasterId id="2147483692" r:id="rId4"/>
    <p:sldMasterId id="2147483694" r:id="rId5"/>
    <p:sldMasterId id="2147483672" r:id="rId6"/>
    <p:sldMasterId id="2147483684" r:id="rId7"/>
  </p:sldMasterIdLst>
  <p:notesMasterIdLst>
    <p:notesMasterId r:id="rId13"/>
  </p:notesMasterIdLst>
  <p:handoutMasterIdLst>
    <p:handoutMasterId r:id="rId14"/>
  </p:handoutMasterIdLst>
  <p:sldIdLst>
    <p:sldId id="489" r:id="rId8"/>
    <p:sldId id="490" r:id="rId9"/>
    <p:sldId id="491" r:id="rId10"/>
    <p:sldId id="492" r:id="rId11"/>
    <p:sldId id="327"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p15:clr>
            <a:srgbClr val="A4A3A4"/>
          </p15:clr>
        </p15:guide>
        <p15:guide id="3" orient="horz" pos="3158" userDrawn="1">
          <p15:clr>
            <a:srgbClr val="A4A3A4"/>
          </p15:clr>
        </p15:guide>
        <p15:guide id="4" orient="horz" pos="3702" userDrawn="1">
          <p15:clr>
            <a:srgbClr val="A4A3A4"/>
          </p15:clr>
        </p15:guide>
        <p15:guide id="5" orient="horz" pos="981" userDrawn="1">
          <p15:clr>
            <a:srgbClr val="A4A3A4"/>
          </p15:clr>
        </p15:guide>
        <p15:guide id="6" pos="2880">
          <p15:clr>
            <a:srgbClr val="A4A3A4"/>
          </p15:clr>
        </p15:guide>
        <p15:guide id="7" pos="431">
          <p15:clr>
            <a:srgbClr val="A4A3A4"/>
          </p15:clr>
        </p15:guide>
        <p15:guide id="8" pos="5329">
          <p15:clr>
            <a:srgbClr val="A4A3A4"/>
          </p15:clr>
        </p15:guide>
        <p15:guide id="9" pos="5556" userDrawn="1">
          <p15:clr>
            <a:srgbClr val="A4A3A4"/>
          </p15:clr>
        </p15:guide>
        <p15:guide id="10" pos="249">
          <p15:clr>
            <a:srgbClr val="A4A3A4"/>
          </p15:clr>
        </p15:guide>
        <p15:guide id="11" pos="1474" userDrawn="1">
          <p15:clr>
            <a:srgbClr val="A4A3A4"/>
          </p15:clr>
        </p15:guide>
        <p15:guide id="12" pos="428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4855"/>
    <a:srgbClr val="00AEEF"/>
    <a:srgbClr val="FE7405"/>
    <a:srgbClr val="EEEEEE"/>
    <a:srgbClr val="D0CFCD"/>
    <a:srgbClr val="BE1E2D"/>
    <a:srgbClr val="31250D"/>
    <a:srgbClr val="3F2912"/>
    <a:srgbClr val="000000"/>
    <a:srgbClr val="1A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07" autoAdjust="0"/>
  </p:normalViewPr>
  <p:slideViewPr>
    <p:cSldViewPr>
      <p:cViewPr varScale="1">
        <p:scale>
          <a:sx n="113" d="100"/>
          <a:sy n="113" d="100"/>
        </p:scale>
        <p:origin x="1452" y="96"/>
      </p:cViewPr>
      <p:guideLst>
        <p:guide orient="horz" pos="2251"/>
        <p:guide orient="horz" pos="3158"/>
        <p:guide orient="horz" pos="3702"/>
        <p:guide orient="horz" pos="981"/>
        <p:guide pos="2880"/>
        <p:guide pos="431"/>
        <p:guide pos="5329"/>
        <p:guide pos="5556"/>
        <p:guide pos="249"/>
        <p:guide pos="1474"/>
        <p:guide pos="4286"/>
      </p:guideLst>
    </p:cSldViewPr>
  </p:slideViewPr>
  <p:notesTextViewPr>
    <p:cViewPr>
      <p:scale>
        <a:sx n="1" d="1"/>
        <a:sy n="1" d="1"/>
      </p:scale>
      <p:origin x="0" y="0"/>
    </p:cViewPr>
  </p:notesTextViewPr>
  <p:notesViewPr>
    <p:cSldViewPr>
      <p:cViewPr varScale="1">
        <p:scale>
          <a:sx n="86" d="100"/>
          <a:sy n="86" d="100"/>
        </p:scale>
        <p:origin x="292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10/17/2014</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10/17/2014</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5</a:t>
            </a:fld>
            <a:endParaRPr lang="en-US">
              <a:solidFill>
                <a:prstClr val="black"/>
              </a:solidFill>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279300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323093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1600602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1010173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984982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2168427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40578906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657998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2276505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708935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1FA1CE-C640-4CE1-8D0A-EAE11EE28272}" type="datetimeFigureOut">
              <a:rPr lang="en-US" smtClean="0">
                <a:solidFill>
                  <a:prstClr val="black">
                    <a:tint val="75000"/>
                  </a:prstClr>
                </a:solidFill>
              </a:rPr>
              <a:pPr/>
              <a:t>10/17/2014</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979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pic>
        <p:nvPicPr>
          <p:cNvPr id="4"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6" y="71414"/>
            <a:ext cx="1285852" cy="532258"/>
          </a:xfrm>
          <a:prstGeom prst="rect">
            <a:avLst/>
          </a:prstGeom>
        </p:spPr>
      </p:pic>
    </p:spTree>
    <p:extLst>
      <p:ext uri="{BB962C8B-B14F-4D97-AF65-F5344CB8AC3E}">
        <p14:creationId xmlns:p14="http://schemas.microsoft.com/office/powerpoint/2010/main" val="2590621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lvl1pPr>
              <a:defRPr>
                <a:solidFill>
                  <a:srgbClr val="3F4855"/>
                </a:solidFill>
              </a:defRPr>
            </a:lvl1pPr>
          </a:lstStyle>
          <a:p>
            <a:r>
              <a:rPr lang="fr-FR" dirty="0" smtClean="0"/>
              <a:t>Modifiez le style du titre</a:t>
            </a:r>
            <a:endParaRPr lang="en-US" dirty="0"/>
          </a:p>
        </p:txBody>
      </p:sp>
      <p:pic>
        <p:nvPicPr>
          <p:cNvPr id="4"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6" y="71414"/>
            <a:ext cx="1285852" cy="532258"/>
          </a:xfrm>
          <a:prstGeom prst="rect">
            <a:avLst/>
          </a:prstGeom>
        </p:spPr>
      </p:pic>
    </p:spTree>
    <p:extLst>
      <p:ext uri="{BB962C8B-B14F-4D97-AF65-F5344CB8AC3E}">
        <p14:creationId xmlns:p14="http://schemas.microsoft.com/office/powerpoint/2010/main" val="921968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5" name="Rectangle 4"/>
          <p:cNvSpPr/>
          <p:nvPr userDrawn="1"/>
        </p:nvSpPr>
        <p:spPr>
          <a:xfrm>
            <a:off x="0" y="-8468"/>
            <a:ext cx="9144000" cy="6866467"/>
          </a:xfrm>
          <a:prstGeom prst="rect">
            <a:avLst/>
          </a:prstGeom>
          <a:gradFill flip="none" rotWithShape="1">
            <a:gsLst>
              <a:gs pos="0">
                <a:schemeClr val="bg1">
                  <a:lumMod val="65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chemeClr val="bg1">
                    <a:lumMod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lvl1pPr>
              <a:defRPr>
                <a:solidFill>
                  <a:schemeClr val="bg1">
                    <a:lumMod val="95000"/>
                  </a:schemeClr>
                </a:solidFill>
              </a:defRPr>
            </a:lvl1pPr>
          </a:lstStyle>
          <a:p>
            <a:r>
              <a:rPr lang="fr-FR" dirty="0" smtClean="0"/>
              <a:t>Modifiez le style du titre</a:t>
            </a:r>
            <a:endParaRPr lang="en-US" dirty="0"/>
          </a:p>
        </p:txBody>
      </p:sp>
      <p:pic>
        <p:nvPicPr>
          <p:cNvPr id="4"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6" y="71414"/>
            <a:ext cx="1285852" cy="532258"/>
          </a:xfrm>
          <a:prstGeom prst="rect">
            <a:avLst/>
          </a:prstGeom>
        </p:spPr>
      </p:pic>
    </p:spTree>
    <p:extLst>
      <p:ext uri="{BB962C8B-B14F-4D97-AF65-F5344CB8AC3E}">
        <p14:creationId xmlns:p14="http://schemas.microsoft.com/office/powerpoint/2010/main" val="3482797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3304216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1366218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lvl1pPr>
              <a:defRPr>
                <a:solidFill>
                  <a:schemeClr val="bg1"/>
                </a:solidFill>
              </a:defRPr>
            </a:lvl1pPr>
          </a:lstStyle>
          <a:p>
            <a:r>
              <a:rPr lang="fr-FR" dirty="0" smtClean="0"/>
              <a:t>Modifiez le style du titre</a:t>
            </a:r>
            <a:endParaRPr lang="en-US" dirty="0"/>
          </a:p>
        </p:txBody>
      </p:sp>
    </p:spTree>
    <p:extLst>
      <p:ext uri="{BB962C8B-B14F-4D97-AF65-F5344CB8AC3E}">
        <p14:creationId xmlns:p14="http://schemas.microsoft.com/office/powerpoint/2010/main" val="23846223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497005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10/17/2014</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3159604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mapeet.com/" TargetMode="External"/><Relationship Id="rId4" Type="http://schemas.openxmlformats.org/officeDocument/2006/relationships/hyperlink" Target="http://creativecommons.org/licenses/by-nc-sa/3.0/" TargetMode="Externa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5.xml"/><Relationship Id="rId5" Type="http://schemas.openxmlformats.org/officeDocument/2006/relationships/hyperlink" Target="http://www.mapeet.com/" TargetMode="External"/><Relationship Id="rId4" Type="http://schemas.openxmlformats.org/officeDocument/2006/relationships/hyperlink" Target="http://creativecommons.org/licenses/by-nc-sa/3.0/" TargetMode="External"/></Relationships>
</file>

<file path=ppt/slideMasters/_rels/slideMaster5.xml.rels><?xml version="1.0" encoding="UTF-8" standalone="yes"?>
<Relationships xmlns="http://schemas.openxmlformats.org/package/2006/relationships"><Relationship Id="rId3" Type="http://schemas.openxmlformats.org/officeDocument/2006/relationships/hyperlink" Target="http://creativecommons.org/licenses/by-nc-sa/3.0/" TargetMode="External"/><Relationship Id="rId2" Type="http://schemas.openxmlformats.org/officeDocument/2006/relationships/theme" Target="../theme/theme5.xml"/><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hyperlink" Target="http://www.mapeet.com/" TargetMode="Externa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hyperlink" Target="http://creativecommons.org/licenses/by-nc-sa/3.0/" TargetMode="Externa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6.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1.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hyperlink" Target="http://www.mapeet.com/" TargetMode="Externa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908720"/>
            <a:ext cx="9144000" cy="5688632"/>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6" descr="C:\Users\Utilisateur\Documents\Perso\sho8\logo v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4"/>
              </a:rPr>
              <a:t>Creative Commons Attribution</a:t>
            </a:r>
            <a:endParaRPr lang="en-US" sz="900" b="0" i="0" kern="1200" dirty="0" smtClean="0">
              <a:solidFill>
                <a:schemeClr val="bg1"/>
              </a:solidFill>
              <a:effectLst/>
              <a:latin typeface="+mn-lt"/>
              <a:ea typeface="+mn-ea"/>
              <a:cs typeface="+mn-cs"/>
            </a:endParaRPr>
          </a:p>
        </p:txBody>
      </p:sp>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6" name="Rectangle 15">
            <a:hlinkClick r:id="rId5"/>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spTree>
    <p:extLst>
      <p:ext uri="{BB962C8B-B14F-4D97-AF65-F5344CB8AC3E}">
        <p14:creationId xmlns:p14="http://schemas.microsoft.com/office/powerpoint/2010/main" val="3557685004"/>
      </p:ext>
    </p:extLst>
  </p:cSld>
  <p:clrMap bg1="lt1" tx1="dk1" bg2="lt2" tx2="dk2" accent1="accent1" accent2="accent2" accent3="accent3" accent4="accent4" accent5="accent5" accent6="accent6" hlink="hlink" folHlink="folHlink"/>
  <p:sldLayoutIdLst>
    <p:sldLayoutId id="2147483691" r:id="rId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688746711"/>
      </p:ext>
    </p:extLst>
  </p:cSld>
  <p:clrMap bg1="lt1" tx1="dk1" bg2="lt2" tx2="dk2" accent1="accent1" accent2="accent2" accent3="accent3" accent4="accent4" accent5="accent5" accent6="accent6" hlink="hlink" folHlink="folHlink"/>
  <p:sldLayoutIdLst>
    <p:sldLayoutId id="2147483697" r:id="rId1"/>
  </p:sldLayoutIdLst>
  <p:txStyles>
    <p:titleStyle>
      <a:lvl1pPr algn="r" defTabSz="914400" rtl="0" eaLnBrk="1" latinLnBrk="0" hangingPunct="1">
        <a:spcBef>
          <a:spcPct val="0"/>
        </a:spcBef>
        <a:buNone/>
        <a:defRPr sz="2000" b="1" kern="1200" cap="small" normalizeH="0" baseline="0">
          <a:solidFill>
            <a:schemeClr val="accent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bg1"/>
              </a:gs>
              <a:gs pos="100000">
                <a:srgbClr val="DBDBDB"/>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974763103"/>
      </p:ext>
    </p:extLst>
  </p:cSld>
  <p:clrMap bg1="lt1" tx1="dk1" bg2="lt2" tx2="dk2" accent1="accent1" accent2="accent2" accent3="accent3" accent4="accent4" accent5="accent5" accent6="accent6" hlink="hlink" folHlink="folHlink"/>
  <p:sldLayoutIdLst>
    <p:sldLayoutId id="2147483699" r:id="rId1"/>
    <p:sldLayoutId id="2147483700" r:id="rId2"/>
  </p:sldLayoutIdLst>
  <p:txStyles>
    <p:titleStyle>
      <a:lvl1pPr algn="r" defTabSz="914400" rtl="0" eaLnBrk="1" latinLnBrk="0" hangingPunct="1">
        <a:spcBef>
          <a:spcPct val="0"/>
        </a:spcBef>
        <a:buNone/>
        <a:defRPr sz="2000" b="1" kern="1200" cap="small" normalizeH="0" baseline="0">
          <a:solidFill>
            <a:schemeClr val="accent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908720"/>
            <a:ext cx="9144000" cy="5688632"/>
          </a:xfrm>
          <a:prstGeom prst="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6" descr="C:\Users\Utilisateur\Documents\Perso\sho8\logo v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4"/>
              </a:rPr>
              <a:t>Creative Commons Attribution</a:t>
            </a:r>
            <a:endParaRPr lang="en-US" sz="900" b="0" i="0" kern="1200" dirty="0" smtClean="0">
              <a:solidFill>
                <a:schemeClr val="bg1"/>
              </a:solidFill>
              <a:effectLst/>
              <a:latin typeface="+mn-lt"/>
              <a:ea typeface="+mn-ea"/>
              <a:cs typeface="+mn-cs"/>
            </a:endParaRPr>
          </a:p>
        </p:txBody>
      </p:sp>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6" name="Rectangle 15">
            <a:hlinkClick r:id="rId5"/>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spTree>
    <p:extLst>
      <p:ext uri="{BB962C8B-B14F-4D97-AF65-F5344CB8AC3E}">
        <p14:creationId xmlns:p14="http://schemas.microsoft.com/office/powerpoint/2010/main" val="3551489268"/>
      </p:ext>
    </p:extLst>
  </p:cSld>
  <p:clrMap bg1="lt1" tx1="dk1" bg2="lt2" tx2="dk2" accent1="accent1" accent2="accent2" accent3="accent3" accent4="accent4" accent5="accent5" accent6="accent6" hlink="hlink" folHlink="folHlink"/>
  <p:sldLayoutIdLst>
    <p:sldLayoutId id="2147483693" r:id="rId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7" name="Groupe 16"/>
          <p:cNvGrpSpPr/>
          <p:nvPr/>
        </p:nvGrpSpPr>
        <p:grpSpPr>
          <a:xfrm>
            <a:off x="0" y="0"/>
            <a:ext cx="9144000" cy="6858000"/>
            <a:chOff x="0" y="0"/>
            <a:chExt cx="9144000" cy="6858000"/>
          </a:xfrm>
        </p:grpSpPr>
        <p:sp>
          <p:nvSpPr>
            <p:cNvPr id="18" name="Rectangle 11"/>
            <p:cNvSpPr>
              <a:spLocks noChangeArrowheads="1"/>
            </p:cNvSpPr>
            <p:nvPr/>
          </p:nvSpPr>
          <p:spPr bwMode="auto">
            <a:xfrm>
              <a:off x="0" y="0"/>
              <a:ext cx="9144000" cy="6858000"/>
            </a:xfrm>
            <a:prstGeom prst="rect">
              <a:avLst/>
            </a:prstGeom>
            <a:solidFill>
              <a:schemeClr val="tx1">
                <a:lumMod val="85000"/>
                <a:lumOff val="15000"/>
              </a:schemeClr>
            </a:solidFill>
            <a:ln>
              <a:noFill/>
            </a:ln>
            <a:effectLst/>
          </p:spPr>
          <p:txBody>
            <a:bodyPr wrap="none" anchor="ctr"/>
            <a:lstStyle/>
            <a:p>
              <a:endParaRPr lang="fr-FR"/>
            </a:p>
          </p:txBody>
        </p:sp>
        <p:sp>
          <p:nvSpPr>
            <p:cNvPr id="19" name="Rectangle 18"/>
            <p:cNvSpPr/>
            <p:nvPr/>
          </p:nvSpPr>
          <p:spPr>
            <a:xfrm>
              <a:off x="0" y="0"/>
              <a:ext cx="9144000" cy="62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0" y="620688"/>
              <a:ext cx="9144000" cy="28803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cteur droit 20"/>
            <p:cNvCxnSpPr/>
            <p:nvPr/>
          </p:nvCxnSpPr>
          <p:spPr>
            <a:xfrm>
              <a:off x="0" y="620688"/>
              <a:ext cx="91440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0" y="6597352"/>
              <a:ext cx="9144000" cy="2606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3"/>
                </a:rPr>
                <a:t>Creative Commons Attribution</a:t>
              </a:r>
              <a:endParaRPr lang="en-US" sz="900" b="0" i="0" kern="1200" dirty="0" smtClean="0">
                <a:solidFill>
                  <a:schemeClr val="bg1"/>
                </a:solidFill>
                <a:effectLst/>
                <a:latin typeface="+mn-lt"/>
                <a:ea typeface="+mn-ea"/>
                <a:cs typeface="+mn-cs"/>
              </a:endParaRPr>
            </a:p>
          </p:txBody>
        </p:sp>
        <p:sp>
          <p:nvSpPr>
            <p:cNvPr id="24" name="Rectangle 23">
              <a:hlinkClick r:id="rId4"/>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grp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pic>
        <p:nvPicPr>
          <p:cNvPr id="14" name="Picture 6" descr="C:\Users\Utilisateur\Documents\Perso\sho8\logo v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944875287"/>
      </p:ext>
    </p:extLst>
  </p:cSld>
  <p:clrMap bg1="lt1" tx1="dk1" bg2="lt2" tx2="dk2" accent1="accent1" accent2="accent2" accent3="accent3" accent4="accent4" accent5="accent5" accent6="accent6" hlink="hlink" folHlink="folHlink"/>
  <p:sldLayoutIdLst>
    <p:sldLayoutId id="2147483695" r:id="rId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13"/>
              </a:rPr>
              <a:t>Creative Commons Attribution</a:t>
            </a:r>
            <a:endParaRPr lang="en-US" sz="900" b="0" i="0" kern="1200" dirty="0" smtClean="0">
              <a:solidFill>
                <a:schemeClr val="bg1"/>
              </a:solidFill>
              <a:effectLst/>
              <a:latin typeface="+mn-lt"/>
              <a:ea typeface="+mn-ea"/>
              <a:cs typeface="+mn-cs"/>
            </a:endParaRPr>
          </a:p>
        </p:txBody>
      </p:sp>
      <p:sp>
        <p:nvSpPr>
          <p:cNvPr id="14" name="Rectangle 13"/>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5" name="Rectangle 14">
            <a:hlinkClick r:id="rId14"/>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pic>
        <p:nvPicPr>
          <p:cNvPr id="11" name="Picture 6" descr="C:\Users\Utilisateur\Documents\Perso\sho8\logo v3.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6185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A1CE-C640-4CE1-8D0A-EAE11EE28272}" type="datetimeFigureOut">
              <a:rPr lang="en-US" smtClean="0">
                <a:solidFill>
                  <a:prstClr val="black">
                    <a:tint val="75000"/>
                  </a:prstClr>
                </a:solidFill>
              </a:rPr>
              <a:pPr/>
              <a:t>10/17/2014</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
        <p:nvSpPr>
          <p:cNvPr id="8" name="Rectangle 7"/>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54927796"/>
      </p:ext>
    </p:extLst>
  </p:cSld>
  <p:clrMap bg1="lt1" tx1="dk1" bg2="lt2" tx2="dk2" accent1="accent1" accent2="accent2" accent3="accent3" accent4="accent4" accent5="accent5" accent6="accent6" hlink="hlink" folHlink="folHlink"/>
  <p:sldLayoutIdLst>
    <p:sldLayoutId id="214748368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creativecommons.org/licenses/by-nc-sa/3.0/"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hyperlink" Target="http://www.showeet.com/terms-of-use/" TargetMode="External"/><Relationship Id="rId10" Type="http://schemas.openxmlformats.org/officeDocument/2006/relationships/image" Target="../media/image6.png"/><Relationship Id="rId4" Type="http://schemas.openxmlformats.org/officeDocument/2006/relationships/hyperlink" Target="http://www.showeet.com/"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Week Starts from </a:t>
            </a:r>
            <a:r>
              <a:rPr lang="en-US" dirty="0" smtClean="0"/>
              <a:t>Sunday</a:t>
            </a:r>
            <a:endParaRPr lang="en-US" dirty="0"/>
          </a:p>
        </p:txBody>
      </p:sp>
      <p:sp>
        <p:nvSpPr>
          <p:cNvPr id="3" name="Title 2"/>
          <p:cNvSpPr>
            <a:spLocks noGrp="1"/>
          </p:cNvSpPr>
          <p:nvPr>
            <p:ph type="title"/>
          </p:nvPr>
        </p:nvSpPr>
        <p:spPr/>
        <p:txBody>
          <a:bodyPr/>
          <a:lstStyle/>
          <a:p>
            <a:r>
              <a:rPr lang="en-US" dirty="0" smtClean="0"/>
              <a:t>2015 Calendar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47250967"/>
              </p:ext>
            </p:extLst>
          </p:nvPr>
        </p:nvGraphicFramePr>
        <p:xfrm>
          <a:off x="251520"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14244907"/>
              </p:ext>
            </p:extLst>
          </p:nvPr>
        </p:nvGraphicFramePr>
        <p:xfrm>
          <a:off x="2555776"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0626583"/>
              </p:ext>
            </p:extLst>
          </p:nvPr>
        </p:nvGraphicFramePr>
        <p:xfrm>
          <a:off x="4860032"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206641623"/>
              </p:ext>
            </p:extLst>
          </p:nvPr>
        </p:nvGraphicFramePr>
        <p:xfrm>
          <a:off x="7164288"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975727307"/>
              </p:ext>
            </p:extLst>
          </p:nvPr>
        </p:nvGraphicFramePr>
        <p:xfrm>
          <a:off x="251520"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839019560"/>
              </p:ext>
            </p:extLst>
          </p:nvPr>
        </p:nvGraphicFramePr>
        <p:xfrm>
          <a:off x="2555776"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79007790"/>
              </p:ext>
            </p:extLst>
          </p:nvPr>
        </p:nvGraphicFramePr>
        <p:xfrm>
          <a:off x="4860032"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853641132"/>
              </p:ext>
            </p:extLst>
          </p:nvPr>
        </p:nvGraphicFramePr>
        <p:xfrm>
          <a:off x="7164288"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377416008"/>
              </p:ext>
            </p:extLst>
          </p:nvPr>
        </p:nvGraphicFramePr>
        <p:xfrm>
          <a:off x="251520"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958652260"/>
              </p:ext>
            </p:extLst>
          </p:nvPr>
        </p:nvGraphicFramePr>
        <p:xfrm>
          <a:off x="2555776"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298739102"/>
              </p:ext>
            </p:extLst>
          </p:nvPr>
        </p:nvGraphicFramePr>
        <p:xfrm>
          <a:off x="4860032"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92461042"/>
              </p:ext>
            </p:extLst>
          </p:nvPr>
        </p:nvGraphicFramePr>
        <p:xfrm>
          <a:off x="7164288"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728678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Week Starts from </a:t>
            </a:r>
            <a:r>
              <a:rPr lang="en-US" dirty="0" smtClean="0"/>
              <a:t>Sunday</a:t>
            </a:r>
            <a:endParaRPr lang="en-US" dirty="0"/>
          </a:p>
        </p:txBody>
      </p:sp>
      <p:sp>
        <p:nvSpPr>
          <p:cNvPr id="3" name="Title 2"/>
          <p:cNvSpPr>
            <a:spLocks noGrp="1"/>
          </p:cNvSpPr>
          <p:nvPr>
            <p:ph type="title"/>
          </p:nvPr>
        </p:nvSpPr>
        <p:spPr/>
        <p:txBody>
          <a:bodyPr/>
          <a:lstStyle/>
          <a:p>
            <a:r>
              <a:rPr lang="en-US" dirty="0" smtClean="0"/>
              <a:t>2015 Calendar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47250967"/>
              </p:ext>
            </p:extLst>
          </p:nvPr>
        </p:nvGraphicFramePr>
        <p:xfrm>
          <a:off x="251520"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14244907"/>
              </p:ext>
            </p:extLst>
          </p:nvPr>
        </p:nvGraphicFramePr>
        <p:xfrm>
          <a:off x="2555776"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0626583"/>
              </p:ext>
            </p:extLst>
          </p:nvPr>
        </p:nvGraphicFramePr>
        <p:xfrm>
          <a:off x="4860032"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206641623"/>
              </p:ext>
            </p:extLst>
          </p:nvPr>
        </p:nvGraphicFramePr>
        <p:xfrm>
          <a:off x="7164288" y="1256564"/>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975727307"/>
              </p:ext>
            </p:extLst>
          </p:nvPr>
        </p:nvGraphicFramePr>
        <p:xfrm>
          <a:off x="251520"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839019560"/>
              </p:ext>
            </p:extLst>
          </p:nvPr>
        </p:nvGraphicFramePr>
        <p:xfrm>
          <a:off x="2555776"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79007790"/>
              </p:ext>
            </p:extLst>
          </p:nvPr>
        </p:nvGraphicFramePr>
        <p:xfrm>
          <a:off x="4860032"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853641132"/>
              </p:ext>
            </p:extLst>
          </p:nvPr>
        </p:nvGraphicFramePr>
        <p:xfrm>
          <a:off x="7164288" y="313494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377416008"/>
              </p:ext>
            </p:extLst>
          </p:nvPr>
        </p:nvGraphicFramePr>
        <p:xfrm>
          <a:off x="251520"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958652260"/>
              </p:ext>
            </p:extLst>
          </p:nvPr>
        </p:nvGraphicFramePr>
        <p:xfrm>
          <a:off x="2555776"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298739102"/>
              </p:ext>
            </p:extLst>
          </p:nvPr>
        </p:nvGraphicFramePr>
        <p:xfrm>
          <a:off x="4860032"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92461042"/>
              </p:ext>
            </p:extLst>
          </p:nvPr>
        </p:nvGraphicFramePr>
        <p:xfrm>
          <a:off x="7164288" y="501332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92845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Week Starts from </a:t>
            </a:r>
            <a:r>
              <a:rPr lang="en-US" dirty="0" smtClean="0"/>
              <a:t>Monday</a:t>
            </a:r>
            <a:endParaRPr lang="en-US" dirty="0"/>
          </a:p>
        </p:txBody>
      </p:sp>
      <p:sp>
        <p:nvSpPr>
          <p:cNvPr id="3" name="Title 2"/>
          <p:cNvSpPr>
            <a:spLocks noGrp="1"/>
          </p:cNvSpPr>
          <p:nvPr>
            <p:ph type="title"/>
          </p:nvPr>
        </p:nvSpPr>
        <p:spPr/>
        <p:txBody>
          <a:bodyPr/>
          <a:lstStyle/>
          <a:p>
            <a:r>
              <a:rPr lang="en-US" dirty="0" smtClean="0"/>
              <a:t>2015 Calendar</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3045831771"/>
              </p:ext>
            </p:extLst>
          </p:nvPr>
        </p:nvGraphicFramePr>
        <p:xfrm>
          <a:off x="251520"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i="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156106102"/>
              </p:ext>
            </p:extLst>
          </p:nvPr>
        </p:nvGraphicFramePr>
        <p:xfrm>
          <a:off x="255577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199211563"/>
              </p:ext>
            </p:extLst>
          </p:nvPr>
        </p:nvGraphicFramePr>
        <p:xfrm>
          <a:off x="4860032"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946419766"/>
              </p:ext>
            </p:extLst>
          </p:nvPr>
        </p:nvGraphicFramePr>
        <p:xfrm>
          <a:off x="7164288"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508101859"/>
              </p:ext>
            </p:extLst>
          </p:nvPr>
        </p:nvGraphicFramePr>
        <p:xfrm>
          <a:off x="251520"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700281536"/>
              </p:ext>
            </p:extLst>
          </p:nvPr>
        </p:nvGraphicFramePr>
        <p:xfrm>
          <a:off x="255577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a:solidFill>
                            <a:schemeClr val="bg1">
                              <a:lumMod val="95000"/>
                            </a:schemeClr>
                          </a:solidFill>
                          <a:effectLst/>
                        </a:rPr>
                        <a:t>We</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1094671428"/>
              </p:ext>
            </p:extLst>
          </p:nvPr>
        </p:nvGraphicFramePr>
        <p:xfrm>
          <a:off x="4860032"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a:solidFill>
                            <a:schemeClr val="bg1">
                              <a:lumMod val="95000"/>
                            </a:schemeClr>
                          </a:solidFill>
                          <a:effectLst/>
                        </a:rPr>
                        <a:t>Sa</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981931158"/>
              </p:ext>
            </p:extLst>
          </p:nvPr>
        </p:nvGraphicFramePr>
        <p:xfrm>
          <a:off x="7164288" y="313479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1009379829"/>
              </p:ext>
            </p:extLst>
          </p:nvPr>
        </p:nvGraphicFramePr>
        <p:xfrm>
          <a:off x="251520"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1896145313"/>
              </p:ext>
            </p:extLst>
          </p:nvPr>
        </p:nvGraphicFramePr>
        <p:xfrm>
          <a:off x="2555776" y="501317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1796945835"/>
              </p:ext>
            </p:extLst>
          </p:nvPr>
        </p:nvGraphicFramePr>
        <p:xfrm>
          <a:off x="4860032"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3586315310"/>
              </p:ext>
            </p:extLst>
          </p:nvPr>
        </p:nvGraphicFramePr>
        <p:xfrm>
          <a:off x="7164288"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082146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Week Starts from </a:t>
            </a:r>
            <a:r>
              <a:rPr lang="en-US" dirty="0" smtClean="0"/>
              <a:t>Monday</a:t>
            </a:r>
            <a:endParaRPr lang="en-US" dirty="0"/>
          </a:p>
        </p:txBody>
      </p:sp>
      <p:sp>
        <p:nvSpPr>
          <p:cNvPr id="3" name="Title 2"/>
          <p:cNvSpPr>
            <a:spLocks noGrp="1"/>
          </p:cNvSpPr>
          <p:nvPr>
            <p:ph type="title"/>
          </p:nvPr>
        </p:nvSpPr>
        <p:spPr/>
        <p:txBody>
          <a:bodyPr/>
          <a:lstStyle/>
          <a:p>
            <a:r>
              <a:rPr lang="en-US" dirty="0" smtClean="0"/>
              <a:t>2015 Calendar</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3045831771"/>
              </p:ext>
            </p:extLst>
          </p:nvPr>
        </p:nvGraphicFramePr>
        <p:xfrm>
          <a:off x="251520"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i="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156106102"/>
              </p:ext>
            </p:extLst>
          </p:nvPr>
        </p:nvGraphicFramePr>
        <p:xfrm>
          <a:off x="255577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199211563"/>
              </p:ext>
            </p:extLst>
          </p:nvPr>
        </p:nvGraphicFramePr>
        <p:xfrm>
          <a:off x="4860032"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946419766"/>
              </p:ext>
            </p:extLst>
          </p:nvPr>
        </p:nvGraphicFramePr>
        <p:xfrm>
          <a:off x="7164288"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508101859"/>
              </p:ext>
            </p:extLst>
          </p:nvPr>
        </p:nvGraphicFramePr>
        <p:xfrm>
          <a:off x="251520"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700281536"/>
              </p:ext>
            </p:extLst>
          </p:nvPr>
        </p:nvGraphicFramePr>
        <p:xfrm>
          <a:off x="255577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a:solidFill>
                            <a:schemeClr val="bg1">
                              <a:lumMod val="95000"/>
                            </a:schemeClr>
                          </a:solidFill>
                          <a:effectLst/>
                        </a:rPr>
                        <a:t>We</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1094671428"/>
              </p:ext>
            </p:extLst>
          </p:nvPr>
        </p:nvGraphicFramePr>
        <p:xfrm>
          <a:off x="4860032"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a:solidFill>
                            <a:schemeClr val="bg1">
                              <a:lumMod val="95000"/>
                            </a:schemeClr>
                          </a:solidFill>
                          <a:effectLst/>
                        </a:rPr>
                        <a:t>Sa</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981931158"/>
              </p:ext>
            </p:extLst>
          </p:nvPr>
        </p:nvGraphicFramePr>
        <p:xfrm>
          <a:off x="7164288" y="313479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1009379829"/>
              </p:ext>
            </p:extLst>
          </p:nvPr>
        </p:nvGraphicFramePr>
        <p:xfrm>
          <a:off x="251520"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1896145313"/>
              </p:ext>
            </p:extLst>
          </p:nvPr>
        </p:nvGraphicFramePr>
        <p:xfrm>
          <a:off x="2555776" y="501317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1796945835"/>
              </p:ext>
            </p:extLst>
          </p:nvPr>
        </p:nvGraphicFramePr>
        <p:xfrm>
          <a:off x="4860032"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3586315310"/>
              </p:ext>
            </p:extLst>
          </p:nvPr>
        </p:nvGraphicFramePr>
        <p:xfrm>
          <a:off x="7164288"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082592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2"/>
          <p:cNvSpPr>
            <a:spLocks noGrp="1"/>
          </p:cNvSpPr>
          <p:nvPr>
            <p:ph type="dt" sz="half" idx="10"/>
          </p:nvPr>
        </p:nvSpPr>
        <p:spPr/>
        <p:txBody>
          <a:bodyPr/>
          <a:lstStyle/>
          <a:p>
            <a:r>
              <a:rPr lang="fr-FR" smtClean="0">
                <a:solidFill>
                  <a:prstClr val="black">
                    <a:lumMod val="95000"/>
                    <a:lumOff val="5000"/>
                  </a:prstClr>
                </a:solidFill>
              </a:rPr>
              <a:t>Your date comes here</a:t>
            </a:r>
            <a:endParaRPr lang="en-US" dirty="0">
              <a:solidFill>
                <a:prstClr val="black">
                  <a:lumMod val="95000"/>
                  <a:lumOff val="5000"/>
                </a:prstClr>
              </a:solidFill>
            </a:endParaRPr>
          </a:p>
        </p:txBody>
      </p:sp>
      <p:sp>
        <p:nvSpPr>
          <p:cNvPr id="14" name="Footer Placeholder 3"/>
          <p:cNvSpPr>
            <a:spLocks noGrp="1"/>
          </p:cNvSpPr>
          <p:nvPr>
            <p:ph type="ftr" sz="quarter" idx="11"/>
          </p:nvPr>
        </p:nvSpPr>
        <p:spPr/>
        <p:txBody>
          <a:bodyPr/>
          <a:lstStyle/>
          <a:p>
            <a:r>
              <a:rPr lang="en-US" smtClean="0">
                <a:solidFill>
                  <a:prstClr val="black">
                    <a:lumMod val="95000"/>
                    <a:lumOff val="5000"/>
                  </a:prstClr>
                </a:solidFill>
              </a:rPr>
              <a:t>Your footer comes here</a:t>
            </a:r>
            <a:endParaRPr lang="en-US">
              <a:solidFill>
                <a:prstClr val="black">
                  <a:lumMod val="95000"/>
                  <a:lumOff val="5000"/>
                </a:prstClr>
              </a:solidFill>
            </a:endParaRPr>
          </a:p>
        </p:txBody>
      </p:sp>
      <p:sp>
        <p:nvSpPr>
          <p:cNvPr id="62475" name="Rectangle 11"/>
          <p:cNvSpPr>
            <a:spLocks noGrp="1" noChangeArrowheads="1"/>
          </p:cNvSpPr>
          <p:nvPr>
            <p:ph type="title" idx="4294967295"/>
          </p:nvPr>
        </p:nvSpPr>
        <p:spPr>
          <a:xfrm>
            <a:off x="0" y="71438"/>
            <a:ext cx="8229600" cy="796925"/>
          </a:xfrm>
        </p:spPr>
        <p:txBody>
          <a:bodyPr/>
          <a:lstStyle/>
          <a:p>
            <a:r>
              <a:rPr lang="en-GB" dirty="0"/>
              <a:t>Conditions of use</a:t>
            </a:r>
          </a:p>
        </p:txBody>
      </p:sp>
      <p:sp>
        <p:nvSpPr>
          <p:cNvPr id="62466" name="Rectangle 2"/>
          <p:cNvSpPr>
            <a:spLocks noChangeArrowheads="1"/>
          </p:cNvSpPr>
          <p:nvPr/>
        </p:nvSpPr>
        <p:spPr bwMode="auto">
          <a:xfrm>
            <a:off x="0" y="0"/>
            <a:ext cx="9144000" cy="6858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sp>
        <p:nvSpPr>
          <p:cNvPr id="62470" name="Rectangle 6"/>
          <p:cNvSpPr>
            <a:spLocks noChangeArrowheads="1"/>
          </p:cNvSpPr>
          <p:nvPr/>
        </p:nvSpPr>
        <p:spPr bwMode="auto">
          <a:xfrm>
            <a:off x="3995738" y="6568901"/>
            <a:ext cx="5003800" cy="244475"/>
          </a:xfrm>
          <a:prstGeom prst="rect">
            <a:avLst/>
          </a:prstGeom>
          <a:noFill/>
          <a:ln w="9525">
            <a:noFill/>
            <a:miter lim="800000"/>
            <a:headEnd/>
            <a:tailEnd/>
          </a:ln>
          <a:effectLst/>
        </p:spPr>
        <p:txBody>
          <a:bodyPr anchor="ctr">
            <a:spAutoFit/>
          </a:bodyPr>
          <a:lstStyle/>
          <a:p>
            <a:r>
              <a:rPr lang="fr-FR" sz="1000" dirty="0">
                <a:solidFill>
                  <a:prstClr val="black"/>
                </a:solidFill>
                <a:hlinkClick r:id="rId3"/>
              </a:rPr>
              <a:t>http://creativecommons.org/licenses/by-nc-sa/3.0</a:t>
            </a:r>
            <a:r>
              <a:rPr lang="fr-FR" sz="1000" dirty="0" smtClean="0">
                <a:solidFill>
                  <a:prstClr val="black"/>
                </a:solidFill>
                <a:hlinkClick r:id="rId3"/>
              </a:rPr>
              <a:t>/</a:t>
            </a:r>
            <a:r>
              <a:rPr lang="fr-FR" sz="1000" dirty="0" smtClean="0">
                <a:solidFill>
                  <a:prstClr val="black"/>
                </a:solidFill>
              </a:rPr>
              <a:t> </a:t>
            </a:r>
            <a:endParaRPr lang="fr-FR" sz="1000" dirty="0">
              <a:solidFill>
                <a:prstClr val="black"/>
              </a:solidFill>
            </a:endParaRPr>
          </a:p>
        </p:txBody>
      </p:sp>
      <p:sp>
        <p:nvSpPr>
          <p:cNvPr id="62472" name="Line 8"/>
          <p:cNvSpPr>
            <a:spLocks noChangeShapeType="1"/>
          </p:cNvSpPr>
          <p:nvPr/>
        </p:nvSpPr>
        <p:spPr bwMode="auto">
          <a:xfrm>
            <a:off x="3127376" y="1412875"/>
            <a:ext cx="0" cy="4464050"/>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62474" name="Rectangle 10"/>
          <p:cNvSpPr>
            <a:spLocks noChangeArrowheads="1"/>
          </p:cNvSpPr>
          <p:nvPr/>
        </p:nvSpPr>
        <p:spPr bwMode="auto">
          <a:xfrm>
            <a:off x="611188" y="6153964"/>
            <a:ext cx="1789272"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4"/>
              </a:rPr>
              <a:t>http://</a:t>
            </a:r>
            <a:r>
              <a:rPr lang="fr-FR" sz="1000" dirty="0" smtClean="0">
                <a:solidFill>
                  <a:prstClr val="black"/>
                </a:solidFill>
                <a:hlinkClick r:id="rId4"/>
              </a:rPr>
              <a:t>www.showeet.com</a:t>
            </a:r>
            <a:endParaRPr lang="fr-FR" sz="1000" dirty="0" smtClean="0">
              <a:solidFill>
                <a:prstClr val="black"/>
              </a:solidFill>
            </a:endParaRPr>
          </a:p>
          <a:p>
            <a:endParaRPr lang="fr-FR" sz="1000" dirty="0">
              <a:solidFill>
                <a:prstClr val="black"/>
              </a:solidFill>
            </a:endParaRPr>
          </a:p>
          <a:p>
            <a:r>
              <a:rPr lang="fr-FR" sz="1000" dirty="0" smtClean="0">
                <a:solidFill>
                  <a:prstClr val="black"/>
                </a:solidFill>
              </a:rPr>
              <a:t>Contact: Showeet@ymail.com </a:t>
            </a:r>
            <a:endParaRPr lang="fr-FR" sz="1000" dirty="0">
              <a:solidFill>
                <a:prstClr val="black"/>
              </a:solidFill>
            </a:endParaRPr>
          </a:p>
        </p:txBody>
      </p:sp>
      <p:sp>
        <p:nvSpPr>
          <p:cNvPr id="62479" name="Rectangle 15"/>
          <p:cNvSpPr>
            <a:spLocks noChangeArrowheads="1"/>
          </p:cNvSpPr>
          <p:nvPr/>
        </p:nvSpPr>
        <p:spPr bwMode="auto">
          <a:xfrm>
            <a:off x="3707904" y="1479478"/>
            <a:ext cx="5291634" cy="5189882"/>
          </a:xfrm>
          <a:prstGeom prst="rect">
            <a:avLst/>
          </a:prstGeom>
          <a:noFill/>
          <a:ln w="9525">
            <a:noFill/>
            <a:miter lim="800000"/>
            <a:headEnd/>
            <a:tailEnd/>
          </a:ln>
          <a:effectLst/>
        </p:spPr>
        <p:txBody>
          <a:bodyPr wrap="square">
            <a:spAutoFit/>
          </a:bodyPr>
          <a:lstStyle/>
          <a:p>
            <a:r>
              <a:rPr lang="en-US" sz="1600" b="1" dirty="0">
                <a:solidFill>
                  <a:prstClr val="black"/>
                </a:solidFill>
              </a:rPr>
              <a:t>With the use of </a:t>
            </a:r>
            <a:r>
              <a:rPr lang="en-US" sz="1600" b="1" dirty="0" smtClean="0">
                <a:solidFill>
                  <a:prstClr val="black"/>
                </a:solidFill>
              </a:rPr>
              <a:t>these </a:t>
            </a:r>
            <a:r>
              <a:rPr lang="en-US" sz="1600" b="1" dirty="0">
                <a:solidFill>
                  <a:prstClr val="black"/>
                </a:solidFill>
              </a:rPr>
              <a:t>free </a:t>
            </a:r>
            <a:r>
              <a:rPr lang="en-US" sz="1600" b="1" dirty="0" smtClean="0">
                <a:solidFill>
                  <a:srgbClr val="0070C0"/>
                </a:solidFill>
              </a:rPr>
              <a:t>diagrams </a:t>
            </a:r>
            <a:r>
              <a:rPr lang="en-US" sz="1600" b="1" dirty="0" smtClean="0">
                <a:solidFill>
                  <a:prstClr val="black"/>
                </a:solidFill>
              </a:rPr>
              <a:t>you </a:t>
            </a:r>
            <a:r>
              <a:rPr lang="en-US" sz="1600" b="1" dirty="0">
                <a:solidFill>
                  <a:prstClr val="black"/>
                </a:solidFill>
              </a:rPr>
              <a:t>accept the following use and license conditions.</a:t>
            </a:r>
            <a:endParaRPr lang="en-US" sz="1000" dirty="0">
              <a:solidFill>
                <a:prstClr val="black"/>
              </a:solidFill>
            </a:endParaRPr>
          </a:p>
          <a:p>
            <a:pPr>
              <a:spcBef>
                <a:spcPct val="50000"/>
              </a:spcBef>
            </a:pPr>
            <a:endParaRPr lang="en-US" sz="400" dirty="0">
              <a:solidFill>
                <a:prstClr val="black"/>
              </a:solidFill>
            </a:endParaRPr>
          </a:p>
          <a:p>
            <a:pPr>
              <a:spcBef>
                <a:spcPct val="50000"/>
              </a:spcBef>
            </a:pPr>
            <a:r>
              <a:rPr lang="en-US" sz="1200" dirty="0">
                <a:solidFill>
                  <a:prstClr val="black"/>
                </a:solidFill>
              </a:rPr>
              <a:t>You are free:</a:t>
            </a:r>
          </a:p>
          <a:p>
            <a:pPr>
              <a:spcBef>
                <a:spcPct val="50000"/>
              </a:spcBef>
            </a:pPr>
            <a:endParaRPr lang="en-US" sz="800" dirty="0">
              <a:solidFill>
                <a:prstClr val="black"/>
              </a:solidFill>
            </a:endParaRPr>
          </a:p>
          <a:p>
            <a:pPr>
              <a:spcBef>
                <a:spcPct val="50000"/>
              </a:spcBef>
            </a:pPr>
            <a:r>
              <a:rPr lang="en-US" sz="1400" b="1" dirty="0">
                <a:solidFill>
                  <a:prstClr val="black"/>
                </a:solidFill>
              </a:rPr>
              <a:t>To Share</a:t>
            </a:r>
            <a:r>
              <a:rPr lang="en-US" sz="1200" dirty="0">
                <a:solidFill>
                  <a:prstClr val="black"/>
                </a:solidFill>
              </a:rPr>
              <a:t> — to copy, distribute and transmit the work</a:t>
            </a:r>
          </a:p>
          <a:p>
            <a:pPr>
              <a:spcBef>
                <a:spcPct val="50000"/>
              </a:spcBef>
            </a:pPr>
            <a:r>
              <a:rPr lang="en-US" sz="1400" b="1" dirty="0" smtClean="0">
                <a:solidFill>
                  <a:prstClr val="black"/>
                </a:solidFill>
              </a:rPr>
              <a:t>To </a:t>
            </a:r>
            <a:r>
              <a:rPr lang="en-US" sz="1400" b="1" dirty="0">
                <a:solidFill>
                  <a:prstClr val="black"/>
                </a:solidFill>
              </a:rPr>
              <a:t>Remix </a:t>
            </a:r>
            <a:r>
              <a:rPr lang="en-US" sz="1200" dirty="0">
                <a:solidFill>
                  <a:prstClr val="black"/>
                </a:solidFill>
              </a:rPr>
              <a:t>— to adapt the work</a:t>
            </a:r>
          </a:p>
          <a:p>
            <a:pPr>
              <a:spcBef>
                <a:spcPct val="50000"/>
              </a:spcBef>
            </a:pPr>
            <a:endParaRPr lang="en-US" sz="600" dirty="0" smtClean="0">
              <a:solidFill>
                <a:prstClr val="black"/>
              </a:solidFill>
            </a:endParaRPr>
          </a:p>
          <a:p>
            <a:pPr>
              <a:spcBef>
                <a:spcPct val="50000"/>
              </a:spcBef>
            </a:pPr>
            <a:r>
              <a:rPr lang="en-US" sz="1200" dirty="0" smtClean="0">
                <a:solidFill>
                  <a:prstClr val="black"/>
                </a:solidFill>
              </a:rPr>
              <a:t>Under the following conditions:</a:t>
            </a:r>
            <a:endParaRPr lang="en-US" sz="800" dirty="0">
              <a:solidFill>
                <a:prstClr val="black"/>
              </a:solidFill>
            </a:endParaRPr>
          </a:p>
          <a:p>
            <a:pPr>
              <a:spcBef>
                <a:spcPct val="50000"/>
              </a:spcBef>
            </a:pPr>
            <a:r>
              <a:rPr lang="en-US" sz="1400" b="1" dirty="0">
                <a:solidFill>
                  <a:prstClr val="black"/>
                </a:solidFill>
              </a:rPr>
              <a:t>Attribution</a:t>
            </a:r>
            <a:r>
              <a:rPr lang="en-US" sz="1200" dirty="0">
                <a:solidFill>
                  <a:prstClr val="black"/>
                </a:solidFill>
              </a:rPr>
              <a:t> — You must attribute the work in the manner specified by the author or licensor (but not in any way that suggests that they endorse you or your use of the work</a:t>
            </a:r>
            <a:r>
              <a:rPr lang="en-US" sz="1200" dirty="0" smtClean="0">
                <a:solidFill>
                  <a:prstClr val="black"/>
                </a:solidFill>
              </a:rPr>
              <a:t>).</a:t>
            </a:r>
          </a:p>
          <a:p>
            <a:pPr>
              <a:spcBef>
                <a:spcPct val="50000"/>
              </a:spcBef>
            </a:pPr>
            <a:r>
              <a:rPr lang="en-US" sz="1400" b="1" dirty="0" smtClean="0">
                <a:solidFill>
                  <a:prstClr val="black"/>
                </a:solidFill>
              </a:rPr>
              <a:t>Noncommercial</a:t>
            </a:r>
            <a:r>
              <a:rPr lang="en-US" sz="1200" dirty="0" smtClean="0">
                <a:solidFill>
                  <a:prstClr val="black"/>
                </a:solidFill>
              </a:rPr>
              <a:t> </a:t>
            </a:r>
            <a:r>
              <a:rPr lang="en-US" sz="1200" dirty="0">
                <a:solidFill>
                  <a:prstClr val="black"/>
                </a:solidFill>
              </a:rPr>
              <a:t>— You may not use this work for commercial purposes</a:t>
            </a:r>
            <a:r>
              <a:rPr lang="en-US" sz="1200" dirty="0" smtClean="0">
                <a:solidFill>
                  <a:prstClr val="black"/>
                </a:solidFill>
              </a:rPr>
              <a:t>.</a:t>
            </a:r>
            <a:endParaRPr lang="en-US" sz="1200" dirty="0">
              <a:solidFill>
                <a:prstClr val="black"/>
              </a:solidFill>
            </a:endParaRPr>
          </a:p>
          <a:p>
            <a:pPr lvl="0">
              <a:spcBef>
                <a:spcPct val="50000"/>
              </a:spcBef>
            </a:pPr>
            <a:r>
              <a:rPr lang="en-US" sz="1400" b="1" dirty="0" smtClean="0">
                <a:solidFill>
                  <a:prstClr val="black"/>
                </a:solidFill>
              </a:rPr>
              <a:t>Share Alike </a:t>
            </a:r>
            <a:r>
              <a:rPr lang="en-US" sz="1200" dirty="0">
                <a:solidFill>
                  <a:prstClr val="black"/>
                </a:solidFill>
              </a:rPr>
              <a:t>— If you alter, transform, or build upon this work, you may distribute the resulting work only under the same or similar license to this </a:t>
            </a:r>
            <a:r>
              <a:rPr lang="en-US" sz="1200" dirty="0" smtClean="0">
                <a:solidFill>
                  <a:prstClr val="black"/>
                </a:solidFill>
              </a:rPr>
              <a:t>one.</a:t>
            </a:r>
            <a:endParaRPr lang="en-US" sz="1200" dirty="0">
              <a:solidFill>
                <a:prstClr val="black"/>
              </a:solidFill>
            </a:endParaRPr>
          </a:p>
          <a:p>
            <a:pPr>
              <a:spcBef>
                <a:spcPct val="50000"/>
              </a:spcBef>
            </a:pPr>
            <a:endParaRPr lang="en-US" sz="500" dirty="0" smtClean="0">
              <a:solidFill>
                <a:prstClr val="black"/>
              </a:solidFill>
            </a:endParaRPr>
          </a:p>
          <a:p>
            <a:pPr>
              <a:spcBef>
                <a:spcPct val="50000"/>
              </a:spcBef>
            </a:pPr>
            <a:r>
              <a:rPr lang="en-US" sz="1050" dirty="0" smtClean="0">
                <a:solidFill>
                  <a:prstClr val="black"/>
                </a:solidFill>
              </a:rPr>
              <a:t>For </a:t>
            </a:r>
            <a:r>
              <a:rPr lang="en-US" sz="1050" dirty="0">
                <a:solidFill>
                  <a:prstClr val="black"/>
                </a:solidFill>
              </a:rPr>
              <a:t>any </a:t>
            </a:r>
            <a:r>
              <a:rPr lang="en-US" sz="1050" dirty="0" smtClean="0">
                <a:solidFill>
                  <a:prstClr val="black"/>
                </a:solidFill>
              </a:rPr>
              <a:t> </a:t>
            </a:r>
            <a:r>
              <a:rPr lang="en-US" sz="1050" dirty="0">
                <a:solidFill>
                  <a:prstClr val="black"/>
                </a:solidFill>
              </a:rPr>
              <a:t>distribution, you must make clear to others the license terms of this work. The best way to do this is with a link to this web page: </a:t>
            </a:r>
            <a:r>
              <a:rPr lang="en-US" sz="1050" dirty="0">
                <a:solidFill>
                  <a:prstClr val="black"/>
                </a:solidFill>
                <a:hlinkClick r:id="rId5"/>
              </a:rPr>
              <a:t>http://www.showeet.com/terms-of-use/</a:t>
            </a:r>
            <a:r>
              <a:rPr lang="en-US" sz="1050" dirty="0">
                <a:solidFill>
                  <a:prstClr val="black"/>
                </a:solidFill>
              </a:rPr>
              <a:t> </a:t>
            </a:r>
            <a:br>
              <a:rPr lang="en-US" sz="1050" dirty="0">
                <a:solidFill>
                  <a:prstClr val="black"/>
                </a:solidFill>
              </a:rPr>
            </a:br>
            <a:endParaRPr lang="en-US" sz="1050" dirty="0" smtClean="0">
              <a:solidFill>
                <a:prstClr val="black"/>
              </a:solidFill>
            </a:endParaRPr>
          </a:p>
          <a:p>
            <a:pPr>
              <a:spcBef>
                <a:spcPct val="50000"/>
              </a:spcBef>
            </a:pPr>
            <a:r>
              <a:rPr lang="en-US" sz="1050" dirty="0" smtClean="0">
                <a:solidFill>
                  <a:prstClr val="black"/>
                </a:solidFill>
              </a:rPr>
              <a:t>Any of the conditions can be waived if you get permission from showeet.com</a:t>
            </a:r>
          </a:p>
          <a:p>
            <a:pPr>
              <a:spcBef>
                <a:spcPct val="50000"/>
              </a:spcBef>
            </a:pPr>
            <a:r>
              <a:rPr lang="en-US" sz="1050" dirty="0" smtClean="0">
                <a:solidFill>
                  <a:prstClr val="black"/>
                </a:solidFill>
              </a:rPr>
              <a:t>In </a:t>
            </a:r>
            <a:r>
              <a:rPr lang="en-US" sz="1050" dirty="0">
                <a:solidFill>
                  <a:prstClr val="black"/>
                </a:solidFill>
              </a:rPr>
              <a:t>no event shall </a:t>
            </a:r>
            <a:r>
              <a:rPr lang="en-US" sz="1050" u="sng" dirty="0">
                <a:solidFill>
                  <a:prstClr val="black"/>
                </a:solidFill>
              </a:rPr>
              <a:t>Showeet.com</a:t>
            </a:r>
            <a:r>
              <a:rPr lang="en-US" sz="1050" dirty="0">
                <a:solidFill>
                  <a:prstClr val="black"/>
                </a:solidFill>
              </a:rPr>
              <a:t> be liable for any indirect, special or consequential damages arising out of or in connection with the use of the template, diagram or map.</a:t>
            </a:r>
            <a:endParaRPr lang="fr-FR" sz="1050" dirty="0">
              <a:solidFill>
                <a:prstClr val="black"/>
              </a:solidFill>
            </a:endParaRPr>
          </a:p>
        </p:txBody>
      </p:sp>
      <p:sp>
        <p:nvSpPr>
          <p:cNvPr id="16" name="Rectangle 11"/>
          <p:cNvSpPr txBox="1">
            <a:spLocks noChangeArrowheads="1"/>
          </p:cNvSpPr>
          <p:nvPr/>
        </p:nvSpPr>
        <p:spPr>
          <a:xfrm>
            <a:off x="609600" y="116632"/>
            <a:ext cx="8229600" cy="648072"/>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solidFill>
                  <a:prstClr val="black"/>
                </a:solidFill>
              </a:rPr>
              <a:t>Conditions of use</a:t>
            </a:r>
            <a:endParaRPr lang="en-GB" dirty="0">
              <a:solidFill>
                <a:prstClr val="black"/>
              </a:solidFill>
            </a:endParaRPr>
          </a:p>
        </p:txBody>
      </p:sp>
      <p:sp>
        <p:nvSpPr>
          <p:cNvPr id="3" name="Rectangle 2"/>
          <p:cNvSpPr/>
          <p:nvPr/>
        </p:nvSpPr>
        <p:spPr>
          <a:xfrm>
            <a:off x="250825" y="4293096"/>
            <a:ext cx="2736999" cy="42332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prstClr val="black"/>
              </a:solidFill>
            </a:endParaRPr>
          </a:p>
        </p:txBody>
      </p:sp>
      <p:sp>
        <p:nvSpPr>
          <p:cNvPr id="62480" name="Rectangle 16"/>
          <p:cNvSpPr>
            <a:spLocks noChangeArrowheads="1"/>
          </p:cNvSpPr>
          <p:nvPr/>
        </p:nvSpPr>
        <p:spPr bwMode="auto">
          <a:xfrm>
            <a:off x="300038" y="1700213"/>
            <a:ext cx="2832100" cy="3016210"/>
          </a:xfrm>
          <a:prstGeom prst="rect">
            <a:avLst/>
          </a:prstGeom>
          <a:noFill/>
          <a:ln w="9525">
            <a:noFill/>
            <a:miter lim="800000"/>
            <a:headEnd/>
            <a:tailEnd/>
          </a:ln>
          <a:effectLst/>
        </p:spPr>
        <p:txBody>
          <a:bodyPr>
            <a:spAutoFit/>
          </a:bodyPr>
          <a:lstStyle/>
          <a:p>
            <a:r>
              <a:rPr lang="en-GB" b="1" dirty="0">
                <a:solidFill>
                  <a:prstClr val="black"/>
                </a:solidFill>
              </a:rPr>
              <a:t>You can use </a:t>
            </a:r>
            <a:r>
              <a:rPr lang="en-GB" b="1" dirty="0" smtClean="0">
                <a:solidFill>
                  <a:prstClr val="black"/>
                </a:solidFill>
              </a:rPr>
              <a:t>these </a:t>
            </a:r>
            <a:r>
              <a:rPr lang="en-GB" b="1" dirty="0" smtClean="0">
                <a:solidFill>
                  <a:srgbClr val="0070C0"/>
                </a:solidFill>
              </a:rPr>
              <a:t>diagrams </a:t>
            </a:r>
            <a:r>
              <a:rPr lang="en-GB" b="1" dirty="0" smtClean="0">
                <a:solidFill>
                  <a:prstClr val="black"/>
                </a:solidFill>
              </a:rPr>
              <a:t>for </a:t>
            </a:r>
            <a:r>
              <a:rPr lang="en-GB" b="1" dirty="0">
                <a:solidFill>
                  <a:prstClr val="black"/>
                </a:solidFill>
              </a:rPr>
              <a:t>your personal, educational and business presentations</a:t>
            </a:r>
            <a:r>
              <a:rPr lang="en-GB" b="1" dirty="0" smtClean="0">
                <a:solidFill>
                  <a:prstClr val="black"/>
                </a:solidFill>
              </a:rPr>
              <a:t>.</a:t>
            </a:r>
          </a:p>
          <a:p>
            <a:endParaRPr lang="en-GB" b="1" dirty="0">
              <a:solidFill>
                <a:prstClr val="black"/>
              </a:solidFill>
            </a:endParaRPr>
          </a:p>
          <a:p>
            <a:endParaRPr lang="en-GB" b="1" dirty="0" smtClean="0">
              <a:solidFill>
                <a:prstClr val="black"/>
              </a:solidFill>
            </a:endParaRPr>
          </a:p>
          <a:p>
            <a:r>
              <a:rPr lang="en-US" sz="1600" dirty="0">
                <a:solidFill>
                  <a:prstClr val="black"/>
                </a:solidFill>
              </a:rPr>
              <a:t>The copyright statement we require you to include when you use our material is</a:t>
            </a:r>
            <a:r>
              <a:rPr lang="en-US" sz="1600" dirty="0" smtClean="0">
                <a:solidFill>
                  <a:prstClr val="black"/>
                </a:solidFill>
              </a:rPr>
              <a:t>:</a:t>
            </a:r>
          </a:p>
          <a:p>
            <a:r>
              <a:rPr lang="en-US" sz="1600" dirty="0">
                <a:solidFill>
                  <a:srgbClr val="C00000"/>
                </a:solidFill>
              </a:rPr>
              <a:t/>
            </a:r>
            <a:br>
              <a:rPr lang="en-US" sz="1600" dirty="0">
                <a:solidFill>
                  <a:srgbClr val="C00000"/>
                </a:solidFill>
              </a:rPr>
            </a:br>
            <a:r>
              <a:rPr lang="en-US" dirty="0">
                <a:solidFill>
                  <a:srgbClr val="C00000"/>
                </a:solidFill>
              </a:rPr>
              <a:t>© </a:t>
            </a:r>
            <a:r>
              <a:rPr lang="en-US" dirty="0" smtClean="0">
                <a:solidFill>
                  <a:srgbClr val="C00000"/>
                </a:solidFill>
              </a:rPr>
              <a:t>Copyright Showeet.com</a:t>
            </a:r>
            <a:endParaRPr lang="en-GB" b="1" dirty="0">
              <a:solidFill>
                <a:srgbClr val="C00000"/>
              </a:solidFill>
            </a:endParaRPr>
          </a:p>
        </p:txBody>
      </p:sp>
      <p:pic>
        <p:nvPicPr>
          <p:cNvPr id="2"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8794" y="5395912"/>
            <a:ext cx="2324100" cy="962025"/>
          </a:xfrm>
          <a:prstGeom prst="rect">
            <a:avLst/>
          </a:prstGeom>
        </p:spPr>
      </p:pic>
      <p:pic>
        <p:nvPicPr>
          <p:cNvPr id="103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23826" y="3717032"/>
            <a:ext cx="28565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24621" y="4365104"/>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24621" y="4725144"/>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79441" y="877218"/>
            <a:ext cx="194468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2468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Showeet theme (grey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oweet theme (white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howeet theme (white grey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howeet theme (blue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howeet theme (dark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Showeet theme">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7.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50452</TotalTime>
  <Words>2080</Words>
  <PresentationFormat>On-screen Show (4:3)</PresentationFormat>
  <Paragraphs>2437</Paragraphs>
  <Slides>5</Slides>
  <Notes>1</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5</vt:i4>
      </vt:variant>
    </vt:vector>
  </HeadingPairs>
  <TitlesOfParts>
    <vt:vector size="15" baseType="lpstr">
      <vt:lpstr>Arial</vt:lpstr>
      <vt:lpstr>Calibri</vt:lpstr>
      <vt:lpstr>Verdana</vt:lpstr>
      <vt:lpstr>Showeet theme (grey bkgd)</vt:lpstr>
      <vt:lpstr>Showeet theme (white bkgd)</vt:lpstr>
      <vt:lpstr>Showeet theme (white grey bkgd)</vt:lpstr>
      <vt:lpstr>Showeet theme (blue bkgd)</vt:lpstr>
      <vt:lpstr>Showeet theme (dark bkgd)</vt:lpstr>
      <vt:lpstr>Showeet theme</vt:lpstr>
      <vt:lpstr>Blank</vt:lpstr>
      <vt:lpstr>2015 Calendar</vt:lpstr>
      <vt:lpstr>2015 Calendar</vt:lpstr>
      <vt:lpstr>2015 Calendar</vt:lpstr>
      <vt:lpstr>2015 Calendar</vt:lpstr>
      <vt:lpstr>Conditions of use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Colorful calendar 2015 for PowerPoint</dc:title>
  <dc:creator>Showeet.com</dc:creator>
  <dc:description>© Copyright Showeet.com</dc:description>
  <dcterms:created xsi:type="dcterms:W3CDTF">2011-05-09T14:18:21Z</dcterms:created>
  <dcterms:modified xsi:type="dcterms:W3CDTF">2014-10-17T21:28:33Z</dcterms:modified>
  <cp:category>Charts &amp; Diagrams</cp:category>
</cp:coreProperties>
</file>