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88" r:id="rId1"/>
    <p:sldMasterId id="2147483802" r:id="rId2"/>
    <p:sldMasterId id="2147483684" r:id="rId3"/>
  </p:sldMasterIdLst>
  <p:notesMasterIdLst>
    <p:notesMasterId r:id="rId9"/>
  </p:notesMasterIdLst>
  <p:handoutMasterIdLst>
    <p:handoutMasterId r:id="rId10"/>
  </p:handoutMasterIdLst>
  <p:sldIdLst>
    <p:sldId id="489" r:id="rId4"/>
    <p:sldId id="490" r:id="rId5"/>
    <p:sldId id="491" r:id="rId6"/>
    <p:sldId id="492" r:id="rId7"/>
    <p:sldId id="327" r:id="rId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22" userDrawn="1">
          <p15:clr>
            <a:srgbClr val="A4A3A4"/>
          </p15:clr>
        </p15:guide>
        <p15:guide id="2" orient="horz" pos="3521" userDrawn="1">
          <p15:clr>
            <a:srgbClr val="A4A3A4"/>
          </p15:clr>
        </p15:guide>
        <p15:guide id="3" orient="horz" pos="3884" userDrawn="1">
          <p15:clr>
            <a:srgbClr val="A4A3A4"/>
          </p15:clr>
        </p15:guide>
        <p15:guide id="4" orient="horz" pos="2160" userDrawn="1">
          <p15:clr>
            <a:srgbClr val="A4A3A4"/>
          </p15:clr>
        </p15:guide>
        <p15:guide id="5" pos="3840" userDrawn="1">
          <p15:clr>
            <a:srgbClr val="A4A3A4"/>
          </p15:clr>
        </p15:guide>
        <p15:guide id="6" pos="7348" userDrawn="1">
          <p15:clr>
            <a:srgbClr val="A4A3A4"/>
          </p15:clr>
        </p15:guide>
        <p15:guide id="7" pos="332" userDrawn="1">
          <p15:clr>
            <a:srgbClr val="A4A3A4"/>
          </p15:clr>
        </p15:guide>
        <p15:guide id="8" pos="695" userDrawn="1">
          <p15:clr>
            <a:srgbClr val="A4A3A4"/>
          </p15:clr>
        </p15:guide>
        <p15:guide id="9" pos="6985" userDrawn="1">
          <p15:clr>
            <a:srgbClr val="A4A3A4"/>
          </p15:clr>
        </p15:guide>
        <p15:guide id="10" pos="4203"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CA737"/>
    <a:srgbClr val="365376"/>
    <a:srgbClr val="544D7B"/>
    <a:srgbClr val="8A4C75"/>
    <a:srgbClr val="ED1337"/>
    <a:srgbClr val="E02B12"/>
    <a:srgbClr val="E5550D"/>
    <a:srgbClr val="ED9E01"/>
    <a:srgbClr val="62983A"/>
    <a:srgbClr val="187A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929F9F4-4A8F-4326-A1B4-22849713DDAB}" styleName="Style foncé 1 - Accentuation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Style foncé 1 - Accentuation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Style foncé 1 - Accentuation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Style foncé 1 - Accentuation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Style foncé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576" autoAdjust="0"/>
  </p:normalViewPr>
  <p:slideViewPr>
    <p:cSldViewPr>
      <p:cViewPr>
        <p:scale>
          <a:sx n="100" d="100"/>
          <a:sy n="100" d="100"/>
        </p:scale>
        <p:origin x="72" y="318"/>
      </p:cViewPr>
      <p:guideLst>
        <p:guide orient="horz" pos="3022"/>
        <p:guide orient="horz" pos="3521"/>
        <p:guide orient="horz" pos="3884"/>
        <p:guide orient="horz" pos="2160"/>
        <p:guide pos="3840"/>
        <p:guide pos="7348"/>
        <p:guide pos="332"/>
        <p:guide pos="695"/>
        <p:guide pos="6985"/>
        <p:guide pos="4203"/>
      </p:guideLst>
    </p:cSldViewPr>
  </p:slideViewPr>
  <p:notesTextViewPr>
    <p:cViewPr>
      <p:scale>
        <a:sx n="1" d="1"/>
        <a:sy n="1" d="1"/>
      </p:scale>
      <p:origin x="0" y="0"/>
    </p:cViewPr>
  </p:notesTextViewPr>
  <p:sorterViewPr>
    <p:cViewPr>
      <p:scale>
        <a:sx n="66" d="100"/>
        <a:sy n="66" d="100"/>
      </p:scale>
      <p:origin x="0" y="0"/>
    </p:cViewPr>
  </p:sorterViewPr>
  <p:notesViewPr>
    <p:cSldViewPr>
      <p:cViewPr varScale="1">
        <p:scale>
          <a:sx n="55" d="100"/>
          <a:sy n="55" d="100"/>
        </p:scale>
        <p:origin x="-117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presProps" Target="presProps.xml"/><Relationship Id="rId5" Type="http://schemas.openxmlformats.org/officeDocument/2006/relationships/slide" Target="slides/slide2.xml"/><Relationship Id="rId10"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A33B4B9-AFB0-43EB-82AF-ED70AC262E4F}" type="datetimeFigureOut">
              <a:rPr lang="en-US" smtClean="0"/>
              <a:pPr/>
              <a:t>10/17/2014</a:t>
            </a:fld>
            <a:endParaRPr lang="en-US"/>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6472C8F-9949-4688-BFEB-F813D79CFC0A}" type="slidenum">
              <a:rPr lang="en-US" smtClean="0"/>
              <a:pPr/>
              <a:t>‹#›</a:t>
            </a:fld>
            <a:endParaRPr lang="en-US"/>
          </a:p>
        </p:txBody>
      </p:sp>
    </p:spTree>
    <p:extLst>
      <p:ext uri="{BB962C8B-B14F-4D97-AF65-F5344CB8AC3E}">
        <p14:creationId xmlns:p14="http://schemas.microsoft.com/office/powerpoint/2010/main" val="1792992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31E77A-DD07-4A76-801D-B4BF4990C412}" type="datetimeFigureOut">
              <a:rPr lang="en-US" smtClean="0"/>
              <a:pPr/>
              <a:t>10/17/2014</a:t>
            </a:fld>
            <a:endParaRPr lang="en-US"/>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A3AB2B-189A-4C92-A457-C6A3833631A7}" type="slidenum">
              <a:rPr lang="en-US" smtClean="0"/>
              <a:pPr/>
              <a:t>‹#›</a:t>
            </a:fld>
            <a:endParaRPr lang="en-US"/>
          </a:p>
        </p:txBody>
      </p:sp>
    </p:spTree>
    <p:extLst>
      <p:ext uri="{BB962C8B-B14F-4D97-AF65-F5344CB8AC3E}">
        <p14:creationId xmlns:p14="http://schemas.microsoft.com/office/powerpoint/2010/main" val="275389837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AA749A-8FB3-4A01-867C-2CAF1034BF5D}" type="slidenum">
              <a:rPr lang="en-US">
                <a:solidFill>
                  <a:prstClr val="black"/>
                </a:solidFill>
              </a:rPr>
              <a:pPr/>
              <a:t>5</a:t>
            </a:fld>
            <a:endParaRPr lang="en-US">
              <a:solidFill>
                <a:prstClr val="black"/>
              </a:solidFill>
            </a:endParaRPr>
          </a:p>
        </p:txBody>
      </p:sp>
      <p:sp>
        <p:nvSpPr>
          <p:cNvPr id="63490" name="Rectangle 2"/>
          <p:cNvSpPr>
            <a:spLocks noGrp="1" noRot="1" noChangeAspect="1" noChangeArrowheads="1" noTextEdit="1"/>
          </p:cNvSpPr>
          <p:nvPr>
            <p:ph type="sldImg"/>
          </p:nvPr>
        </p:nvSpPr>
        <p:spPr>
          <a:xfrm>
            <a:off x="381000" y="685800"/>
            <a:ext cx="6096000" cy="3429000"/>
          </a:xfrm>
          <a:ln/>
        </p:spPr>
      </p:sp>
      <p:sp>
        <p:nvSpPr>
          <p:cNvPr id="63491" name="Rectangle 3"/>
          <p:cNvSpPr>
            <a:spLocks noGrp="1" noChangeArrowheads="1"/>
          </p:cNvSpPr>
          <p:nvPr>
            <p:ph type="body" idx="1"/>
          </p:nvPr>
        </p:nvSpPr>
        <p:spPr/>
        <p:txBody>
          <a:bodyPr/>
          <a:lstStyle/>
          <a:p>
            <a:endParaRPr lang="fr-FR"/>
          </a:p>
        </p:txBody>
      </p:sp>
    </p:spTree>
    <p:extLst>
      <p:ext uri="{BB962C8B-B14F-4D97-AF65-F5344CB8AC3E}">
        <p14:creationId xmlns:p14="http://schemas.microsoft.com/office/powerpoint/2010/main" val="4091801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Rectangle 7"/>
          <p:cNvSpPr/>
          <p:nvPr userDrawn="1"/>
        </p:nvSpPr>
        <p:spPr>
          <a:xfrm>
            <a:off x="0" y="-8468"/>
            <a:ext cx="12192000" cy="6866467"/>
          </a:xfrm>
          <a:prstGeom prst="rect">
            <a:avLst/>
          </a:prstGeom>
          <a:gradFill flip="none" rotWithShape="1">
            <a:gsLst>
              <a:gs pos="0">
                <a:schemeClr val="bg1"/>
              </a:gs>
              <a:gs pos="100000">
                <a:srgbClr val="DBDBDB"/>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le 1"/>
          <p:cNvSpPr>
            <a:spLocks noGrp="1"/>
          </p:cNvSpPr>
          <p:nvPr>
            <p:ph type="ctrTitle"/>
          </p:nvPr>
        </p:nvSpPr>
        <p:spPr>
          <a:xfrm>
            <a:off x="2209800" y="19844"/>
            <a:ext cx="9144000" cy="621792"/>
          </a:xfrm>
        </p:spPr>
        <p:txBody>
          <a:bodyPr anchor="ctr">
            <a:normAutofit/>
          </a:bodyPr>
          <a:lstStyle>
            <a:lvl1pPr algn="r">
              <a:defRPr sz="2400" b="1" cap="small" baseline="0">
                <a:solidFill>
                  <a:schemeClr val="tx2">
                    <a:lumMod val="75000"/>
                  </a:schemeClr>
                </a:solidFill>
                <a:latin typeface="+mn-l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209800" y="669442"/>
            <a:ext cx="9144000" cy="292608"/>
          </a:xfrm>
        </p:spPr>
        <p:txBody>
          <a:bodyPr anchor="ctr">
            <a:noAutofit/>
          </a:bodyPr>
          <a:lstStyle>
            <a:lvl1pPr marL="0" indent="0" algn="r">
              <a:buNone/>
              <a:defRPr sz="1800" cap="small" baseline="0">
                <a:solidFill>
                  <a:schemeClr val="tx2">
                    <a:lumMod val="7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pic>
        <p:nvPicPr>
          <p:cNvPr id="9"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2876" y="71414"/>
            <a:ext cx="1285852" cy="532258"/>
          </a:xfrm>
          <a:prstGeom prst="rect">
            <a:avLst/>
          </a:prstGeom>
        </p:spPr>
      </p:pic>
    </p:spTree>
    <p:extLst>
      <p:ext uri="{BB962C8B-B14F-4D97-AF65-F5344CB8AC3E}">
        <p14:creationId xmlns:p14="http://schemas.microsoft.com/office/powerpoint/2010/main" val="97415240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1" y="365125"/>
            <a:ext cx="76835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B527E9-DD55-4E4F-B06C-59EF782102E1}" type="datetimeFigureOut">
              <a:rPr lang="en-US" smtClean="0"/>
              <a:t>10/17/2014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746D44-829A-481B-9FE9-7B966B458BDA}" type="slidenum">
              <a:rPr lang="en-US" smtClean="0"/>
              <a:t>‹#›</a:t>
            </a:fld>
            <a:endParaRPr lang="en-US"/>
          </a:p>
        </p:txBody>
      </p:sp>
    </p:spTree>
    <p:extLst>
      <p:ext uri="{BB962C8B-B14F-4D97-AF65-F5344CB8AC3E}">
        <p14:creationId xmlns:p14="http://schemas.microsoft.com/office/powerpoint/2010/main" val="3756054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1B7742C-2888-4B67-B899-A1A568054FFF}" type="datetimeFigureOut">
              <a:rPr lang="en-US" smtClean="0"/>
              <a:t>10/17/2014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027E86-9F10-4DB8-93CA-955B05367E1E}" type="slidenum">
              <a:rPr lang="en-US" smtClean="0"/>
              <a:t>‹#›</a:t>
            </a:fld>
            <a:endParaRPr lang="en-US"/>
          </a:p>
        </p:txBody>
      </p:sp>
    </p:spTree>
    <p:extLst>
      <p:ext uri="{BB962C8B-B14F-4D97-AF65-F5344CB8AC3E}">
        <p14:creationId xmlns:p14="http://schemas.microsoft.com/office/powerpoint/2010/main" val="11283803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B7742C-2888-4B67-B899-A1A568054FFF}" type="datetimeFigureOut">
              <a:rPr lang="en-US" smtClean="0"/>
              <a:t>10/17/2014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027E86-9F10-4DB8-93CA-955B05367E1E}" type="slidenum">
              <a:rPr lang="en-US" smtClean="0"/>
              <a:t>‹#›</a:t>
            </a:fld>
            <a:endParaRPr lang="en-US"/>
          </a:p>
        </p:txBody>
      </p:sp>
    </p:spTree>
    <p:extLst>
      <p:ext uri="{BB962C8B-B14F-4D97-AF65-F5344CB8AC3E}">
        <p14:creationId xmlns:p14="http://schemas.microsoft.com/office/powerpoint/2010/main" val="36164141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B7742C-2888-4B67-B899-A1A568054FFF}" type="datetimeFigureOut">
              <a:rPr lang="en-US" smtClean="0"/>
              <a:t>10/17/2014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027E86-9F10-4DB8-93CA-955B05367E1E}" type="slidenum">
              <a:rPr lang="en-US" smtClean="0"/>
              <a:t>‹#›</a:t>
            </a:fld>
            <a:endParaRPr lang="en-US"/>
          </a:p>
        </p:txBody>
      </p:sp>
    </p:spTree>
    <p:extLst>
      <p:ext uri="{BB962C8B-B14F-4D97-AF65-F5344CB8AC3E}">
        <p14:creationId xmlns:p14="http://schemas.microsoft.com/office/powerpoint/2010/main" val="8871348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1B7742C-2888-4B67-B899-A1A568054FFF}" type="datetimeFigureOut">
              <a:rPr lang="en-US" smtClean="0"/>
              <a:t>10/17/2014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027E86-9F10-4DB8-93CA-955B05367E1E}" type="slidenum">
              <a:rPr lang="en-US" smtClean="0"/>
              <a:t>‹#›</a:t>
            </a:fld>
            <a:endParaRPr lang="en-US"/>
          </a:p>
        </p:txBody>
      </p:sp>
    </p:spTree>
    <p:extLst>
      <p:ext uri="{BB962C8B-B14F-4D97-AF65-F5344CB8AC3E}">
        <p14:creationId xmlns:p14="http://schemas.microsoft.com/office/powerpoint/2010/main" val="39945720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1B7742C-2888-4B67-B899-A1A568054FFF}" type="datetimeFigureOut">
              <a:rPr lang="en-US" smtClean="0"/>
              <a:t>10/17/2014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027E86-9F10-4DB8-93CA-955B05367E1E}" type="slidenum">
              <a:rPr lang="en-US" smtClean="0"/>
              <a:t>‹#›</a:t>
            </a:fld>
            <a:endParaRPr lang="en-US"/>
          </a:p>
        </p:txBody>
      </p:sp>
    </p:spTree>
    <p:extLst>
      <p:ext uri="{BB962C8B-B14F-4D97-AF65-F5344CB8AC3E}">
        <p14:creationId xmlns:p14="http://schemas.microsoft.com/office/powerpoint/2010/main" val="5447751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B7742C-2888-4B67-B899-A1A568054FFF}" type="datetimeFigureOut">
              <a:rPr lang="en-US" smtClean="0"/>
              <a:t>10/17/2014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027E86-9F10-4DB8-93CA-955B05367E1E}" type="slidenum">
              <a:rPr lang="en-US" smtClean="0"/>
              <a:t>‹#›</a:t>
            </a:fld>
            <a:endParaRPr lang="en-US"/>
          </a:p>
        </p:txBody>
      </p:sp>
    </p:spTree>
    <p:extLst>
      <p:ext uri="{BB962C8B-B14F-4D97-AF65-F5344CB8AC3E}">
        <p14:creationId xmlns:p14="http://schemas.microsoft.com/office/powerpoint/2010/main" val="32585417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B7742C-2888-4B67-B899-A1A568054FFF}" type="datetimeFigureOut">
              <a:rPr lang="en-US" smtClean="0"/>
              <a:t>10/17/2014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027E86-9F10-4DB8-93CA-955B05367E1E}" type="slidenum">
              <a:rPr lang="en-US" smtClean="0"/>
              <a:t>‹#›</a:t>
            </a:fld>
            <a:endParaRPr lang="en-US"/>
          </a:p>
        </p:txBody>
      </p:sp>
    </p:spTree>
    <p:extLst>
      <p:ext uri="{BB962C8B-B14F-4D97-AF65-F5344CB8AC3E}">
        <p14:creationId xmlns:p14="http://schemas.microsoft.com/office/powerpoint/2010/main" val="30886675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B7742C-2888-4B67-B899-A1A568054FFF}" type="datetimeFigureOut">
              <a:rPr lang="en-US" smtClean="0"/>
              <a:t>10/17/2014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027E86-9F10-4DB8-93CA-955B05367E1E}" type="slidenum">
              <a:rPr lang="en-US" smtClean="0"/>
              <a:t>‹#›</a:t>
            </a:fld>
            <a:endParaRPr lang="en-US"/>
          </a:p>
        </p:txBody>
      </p:sp>
    </p:spTree>
    <p:extLst>
      <p:ext uri="{BB962C8B-B14F-4D97-AF65-F5344CB8AC3E}">
        <p14:creationId xmlns:p14="http://schemas.microsoft.com/office/powerpoint/2010/main" val="7218582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B7742C-2888-4B67-B899-A1A568054FFF}" type="datetimeFigureOut">
              <a:rPr lang="en-US" smtClean="0"/>
              <a:t>10/17/2014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027E86-9F10-4DB8-93CA-955B05367E1E}" type="slidenum">
              <a:rPr lang="en-US" smtClean="0"/>
              <a:t>‹#›</a:t>
            </a:fld>
            <a:endParaRPr lang="en-US"/>
          </a:p>
        </p:txBody>
      </p:sp>
    </p:spTree>
    <p:extLst>
      <p:ext uri="{BB962C8B-B14F-4D97-AF65-F5344CB8AC3E}">
        <p14:creationId xmlns:p14="http://schemas.microsoft.com/office/powerpoint/2010/main" val="18267480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Rectangle 6"/>
          <p:cNvSpPr/>
          <p:nvPr userDrawn="1"/>
        </p:nvSpPr>
        <p:spPr>
          <a:xfrm>
            <a:off x="0" y="-8468"/>
            <a:ext cx="12192000" cy="6866467"/>
          </a:xfrm>
          <a:prstGeom prst="rect">
            <a:avLst/>
          </a:prstGeom>
          <a:gradFill flip="none" rotWithShape="1">
            <a:gsLst>
              <a:gs pos="0">
                <a:schemeClr val="bg1">
                  <a:lumMod val="65000"/>
                </a:schemeClr>
              </a:gs>
              <a:gs pos="100000">
                <a:schemeClr val="tx1">
                  <a:lumMod val="50000"/>
                  <a:lumOff val="5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le 1"/>
          <p:cNvSpPr>
            <a:spLocks noGrp="1"/>
          </p:cNvSpPr>
          <p:nvPr>
            <p:ph type="ctrTitle"/>
          </p:nvPr>
        </p:nvSpPr>
        <p:spPr>
          <a:xfrm>
            <a:off x="2209800" y="19844"/>
            <a:ext cx="9144000" cy="621792"/>
          </a:xfrm>
        </p:spPr>
        <p:txBody>
          <a:bodyPr anchor="ctr">
            <a:normAutofit/>
          </a:bodyPr>
          <a:lstStyle>
            <a:lvl1pPr algn="r">
              <a:defRPr sz="2400" b="1" cap="small" baseline="0">
                <a:solidFill>
                  <a:schemeClr val="bg1">
                    <a:lumMod val="95000"/>
                  </a:schemeClr>
                </a:solidFill>
                <a:latin typeface="+mn-l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209800" y="669442"/>
            <a:ext cx="9144000" cy="292608"/>
          </a:xfrm>
        </p:spPr>
        <p:txBody>
          <a:bodyPr anchor="ctr">
            <a:noAutofit/>
          </a:bodyPr>
          <a:lstStyle>
            <a:lvl1pPr marL="0" indent="0" algn="r">
              <a:buNone/>
              <a:defRPr sz="1800" cap="small" baseline="0">
                <a:solidFill>
                  <a:schemeClr val="bg1">
                    <a:lumMod val="9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pic>
        <p:nvPicPr>
          <p:cNvPr id="9"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2876" y="71414"/>
            <a:ext cx="1285852" cy="532258"/>
          </a:xfrm>
          <a:prstGeom prst="rect">
            <a:avLst/>
          </a:prstGeom>
        </p:spPr>
      </p:pic>
    </p:spTree>
    <p:extLst>
      <p:ext uri="{BB962C8B-B14F-4D97-AF65-F5344CB8AC3E}">
        <p14:creationId xmlns:p14="http://schemas.microsoft.com/office/powerpoint/2010/main" val="4004267114"/>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B7742C-2888-4B67-B899-A1A568054FFF}" type="datetimeFigureOut">
              <a:rPr lang="en-US" smtClean="0"/>
              <a:t>10/17/2014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027E86-9F10-4DB8-93CA-955B05367E1E}" type="slidenum">
              <a:rPr lang="en-US" smtClean="0"/>
              <a:t>‹#›</a:t>
            </a:fld>
            <a:endParaRPr lang="en-US"/>
          </a:p>
        </p:txBody>
      </p:sp>
    </p:spTree>
    <p:extLst>
      <p:ext uri="{BB962C8B-B14F-4D97-AF65-F5344CB8AC3E}">
        <p14:creationId xmlns:p14="http://schemas.microsoft.com/office/powerpoint/2010/main" val="23001531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B7742C-2888-4B67-B899-A1A568054FFF}" type="datetimeFigureOut">
              <a:rPr lang="en-US" smtClean="0"/>
              <a:t>10/17/2014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027E86-9F10-4DB8-93CA-955B05367E1E}" type="slidenum">
              <a:rPr lang="en-US" smtClean="0"/>
              <a:t>‹#›</a:t>
            </a:fld>
            <a:endParaRPr lang="en-US"/>
          </a:p>
        </p:txBody>
      </p:sp>
    </p:spTree>
    <p:extLst>
      <p:ext uri="{BB962C8B-B14F-4D97-AF65-F5344CB8AC3E}">
        <p14:creationId xmlns:p14="http://schemas.microsoft.com/office/powerpoint/2010/main" val="3263133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CD9BD192-1EA3-40D2-AC08-6A9EE6DFC908}" type="datetime1">
              <a:rPr lang="fr-FR" smtClean="0">
                <a:solidFill>
                  <a:prstClr val="black">
                    <a:tint val="75000"/>
                  </a:prstClr>
                </a:solidFill>
              </a:rPr>
              <a:pPr/>
              <a:t>17/10/2014</a:t>
            </a:fld>
            <a:endParaRPr lang="en-US">
              <a:solidFill>
                <a:prstClr val="black">
                  <a:tint val="75000"/>
                </a:prstClr>
              </a:solidFill>
            </a:endParaRPr>
          </a:p>
        </p:txBody>
      </p:sp>
      <p:sp>
        <p:nvSpPr>
          <p:cNvPr id="3" name="Espace réservé du pied de page 2"/>
          <p:cNvSpPr>
            <a:spLocks noGrp="1"/>
          </p:cNvSpPr>
          <p:nvPr>
            <p:ph type="ftr" sz="quarter" idx="11"/>
          </p:nvPr>
        </p:nvSpPr>
        <p:spPr/>
        <p:txBody>
          <a:bodyPr/>
          <a:lstStyle/>
          <a:p>
            <a:r>
              <a:rPr lang="en-US" smtClean="0">
                <a:solidFill>
                  <a:prstClr val="black">
                    <a:tint val="75000"/>
                  </a:prstClr>
                </a:solidFill>
              </a:rPr>
              <a:t>Your Footer Goes Here</a:t>
            </a:r>
            <a:endParaRPr lang="en-US">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D44786E5-36B4-4750-9BD9-353AA4FBC1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997929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3887755" y="620688"/>
            <a:ext cx="7694645" cy="288032"/>
          </a:xfrm>
        </p:spPr>
        <p:txBody>
          <a:bodyPr anchor="ctr">
            <a:noAutofit/>
          </a:bodyPr>
          <a:lstStyle>
            <a:lvl1pPr marL="0" indent="0" algn="r">
              <a:buNone/>
              <a:defRPr sz="1600" cap="small" baseline="0">
                <a:solidFill>
                  <a:srgbClr val="1D263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en-US" dirty="0"/>
          </a:p>
        </p:txBody>
      </p:sp>
      <p:sp>
        <p:nvSpPr>
          <p:cNvPr id="7" name="Espace réservé du titre 1"/>
          <p:cNvSpPr>
            <a:spLocks noGrp="1"/>
          </p:cNvSpPr>
          <p:nvPr>
            <p:ph type="title"/>
          </p:nvPr>
        </p:nvSpPr>
        <p:spPr>
          <a:xfrm>
            <a:off x="3887755" y="3076"/>
            <a:ext cx="7694645" cy="617612"/>
          </a:xfrm>
          <a:prstGeom prst="rect">
            <a:avLst/>
          </a:prstGeom>
        </p:spPr>
        <p:txBody>
          <a:bodyPr vert="horz" lIns="91440" tIns="45720" rIns="91440" bIns="45720" rtlCol="0" anchor="ctr">
            <a:normAutofit/>
          </a:bodyPr>
          <a:lstStyle>
            <a:lvl1pPr>
              <a:defRPr>
                <a:solidFill>
                  <a:schemeClr val="bg1"/>
                </a:solidFill>
              </a:defRPr>
            </a:lvl1pPr>
          </a:lstStyle>
          <a:p>
            <a:r>
              <a:rPr lang="fr-FR" dirty="0" smtClean="0"/>
              <a:t>Modifiez le style du titre</a:t>
            </a:r>
            <a:endParaRPr lang="en-US" dirty="0"/>
          </a:p>
        </p:txBody>
      </p:sp>
    </p:spTree>
    <p:extLst>
      <p:ext uri="{BB962C8B-B14F-4D97-AF65-F5344CB8AC3E}">
        <p14:creationId xmlns:p14="http://schemas.microsoft.com/office/powerpoint/2010/main" val="238462231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B527E9-DD55-4E4F-B06C-59EF782102E1}" type="datetimeFigureOut">
              <a:rPr lang="en-US" smtClean="0"/>
              <a:t>10/17/2014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746D44-829A-481B-9FE9-7B966B458BDA}" type="slidenum">
              <a:rPr lang="en-US" smtClean="0"/>
              <a:t>‹#›</a:t>
            </a:fld>
            <a:endParaRPr lang="en-US"/>
          </a:p>
        </p:txBody>
      </p:sp>
    </p:spTree>
    <p:extLst>
      <p:ext uri="{BB962C8B-B14F-4D97-AF65-F5344CB8AC3E}">
        <p14:creationId xmlns:p14="http://schemas.microsoft.com/office/powerpoint/2010/main" val="4097365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5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5625"/>
            <a:ext cx="515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6B527E9-DD55-4E4F-B06C-59EF782102E1}" type="datetimeFigureOut">
              <a:rPr lang="en-US" smtClean="0"/>
              <a:t>10/17/2014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746D44-829A-481B-9FE9-7B966B458BDA}" type="slidenum">
              <a:rPr lang="en-US" smtClean="0"/>
              <a:t>‹#›</a:t>
            </a:fld>
            <a:endParaRPr lang="en-US"/>
          </a:p>
        </p:txBody>
      </p:sp>
    </p:spTree>
    <p:extLst>
      <p:ext uri="{BB962C8B-B14F-4D97-AF65-F5344CB8AC3E}">
        <p14:creationId xmlns:p14="http://schemas.microsoft.com/office/powerpoint/2010/main" val="2190737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6B527E9-DD55-4E4F-B06C-59EF782102E1}" type="datetimeFigureOut">
              <a:rPr lang="en-US" smtClean="0"/>
              <a:t>10/17/2014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746D44-829A-481B-9FE9-7B966B458BDA}" type="slidenum">
              <a:rPr lang="en-US" smtClean="0"/>
              <a:t>‹#›</a:t>
            </a:fld>
            <a:endParaRPr lang="en-US"/>
          </a:p>
        </p:txBody>
      </p:sp>
    </p:spTree>
    <p:extLst>
      <p:ext uri="{BB962C8B-B14F-4D97-AF65-F5344CB8AC3E}">
        <p14:creationId xmlns:p14="http://schemas.microsoft.com/office/powerpoint/2010/main" val="29325637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B527E9-DD55-4E4F-B06C-59EF782102E1}" type="datetimeFigureOut">
              <a:rPr lang="en-US" smtClean="0"/>
              <a:t>10/17/2014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746D44-829A-481B-9FE9-7B966B458BDA}" type="slidenum">
              <a:rPr lang="en-US" smtClean="0"/>
              <a:t>‹#›</a:t>
            </a:fld>
            <a:endParaRPr lang="en-US"/>
          </a:p>
        </p:txBody>
      </p:sp>
    </p:spTree>
    <p:extLst>
      <p:ext uri="{BB962C8B-B14F-4D97-AF65-F5344CB8AC3E}">
        <p14:creationId xmlns:p14="http://schemas.microsoft.com/office/powerpoint/2010/main" val="2486116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B527E9-DD55-4E4F-B06C-59EF782102E1}" type="datetimeFigureOut">
              <a:rPr lang="en-US" smtClean="0"/>
              <a:t>10/17/2014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746D44-829A-481B-9FE9-7B966B458BDA}" type="slidenum">
              <a:rPr lang="en-US" smtClean="0"/>
              <a:t>‹#›</a:t>
            </a:fld>
            <a:endParaRPr lang="en-US"/>
          </a:p>
        </p:txBody>
      </p:sp>
    </p:spTree>
    <p:extLst>
      <p:ext uri="{BB962C8B-B14F-4D97-AF65-F5344CB8AC3E}">
        <p14:creationId xmlns:p14="http://schemas.microsoft.com/office/powerpoint/2010/main" val="24694036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B527E9-DD55-4E4F-B06C-59EF782102E1}" type="datetimeFigureOut">
              <a:rPr lang="en-US" smtClean="0"/>
              <a:t>10/17/2014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746D44-829A-481B-9FE9-7B966B458BDA}" type="slidenum">
              <a:rPr lang="en-US" smtClean="0"/>
              <a:t>‹#›</a:t>
            </a:fld>
            <a:endParaRPr lang="en-US"/>
          </a:p>
        </p:txBody>
      </p:sp>
    </p:spTree>
    <p:extLst>
      <p:ext uri="{BB962C8B-B14F-4D97-AF65-F5344CB8AC3E}">
        <p14:creationId xmlns:p14="http://schemas.microsoft.com/office/powerpoint/2010/main" val="20319044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B527E9-DD55-4E4F-B06C-59EF782102E1}" type="datetimeFigureOut">
              <a:rPr lang="en-US" smtClean="0"/>
              <a:t>10/17/2014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746D44-829A-481B-9FE9-7B966B458BDA}" type="slidenum">
              <a:rPr lang="en-US" smtClean="0"/>
              <a:t>‹#›</a:t>
            </a:fld>
            <a:endParaRPr lang="en-US"/>
          </a:p>
        </p:txBody>
      </p:sp>
    </p:spTree>
    <p:extLst>
      <p:ext uri="{BB962C8B-B14F-4D97-AF65-F5344CB8AC3E}">
        <p14:creationId xmlns:p14="http://schemas.microsoft.com/office/powerpoint/2010/main" val="35847944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3.xml"/><Relationship Id="rId1"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B527E9-DD55-4E4F-B06C-59EF782102E1}" type="datetimeFigureOut">
              <a:rPr lang="en-US" smtClean="0"/>
              <a:t>10/17/2014</a:t>
            </a:fld>
            <a:endParaRPr lang="en-US"/>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746D44-829A-481B-9FE9-7B966B458BDA}" type="slidenum">
              <a:rPr lang="en-US" smtClean="0"/>
              <a:t>‹#›</a:t>
            </a:fld>
            <a:endParaRPr lang="en-US"/>
          </a:p>
        </p:txBody>
      </p:sp>
      <p:sp>
        <p:nvSpPr>
          <p:cNvPr id="7" name="Rectangle 6"/>
          <p:cNvSpPr/>
          <p:nvPr userDrawn="1"/>
        </p:nvSpPr>
        <p:spPr>
          <a:xfrm rot="5400000">
            <a:off x="11604686"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256062391"/>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791" r:id="rId3"/>
    <p:sldLayoutId id="2147483792" r:id="rId4"/>
    <p:sldLayoutId id="2147483793" r:id="rId5"/>
    <p:sldLayoutId id="2147483795" r:id="rId6"/>
    <p:sldLayoutId id="2147483796" r:id="rId7"/>
    <p:sldLayoutId id="2147483797" r:id="rId8"/>
    <p:sldLayoutId id="2147483798" r:id="rId9"/>
    <p:sldLayoutId id="2147483799"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B7742C-2888-4B67-B899-A1A568054FFF}" type="datetimeFigureOut">
              <a:rPr lang="en-US" smtClean="0"/>
              <a:t>10/17/2014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027E86-9F10-4DB8-93CA-955B05367E1E}" type="slidenum">
              <a:rPr lang="en-US" smtClean="0"/>
              <a:t>‹#›</a:t>
            </a:fld>
            <a:endParaRPr lang="en-US"/>
          </a:p>
        </p:txBody>
      </p:sp>
    </p:spTree>
    <p:extLst>
      <p:ext uri="{BB962C8B-B14F-4D97-AF65-F5344CB8AC3E}">
        <p14:creationId xmlns:p14="http://schemas.microsoft.com/office/powerpoint/2010/main" val="4161079815"/>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Espace réservé du texte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FR" dirty="0"/>
          </a:p>
        </p:txBody>
      </p:sp>
      <p:sp>
        <p:nvSpPr>
          <p:cNvPr id="4" name="Espace réservé de la date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97CB71-8BC0-4533-A858-33067E07D53D}" type="datetime1">
              <a:rPr lang="fr-FR" smtClean="0">
                <a:solidFill>
                  <a:prstClr val="black">
                    <a:tint val="75000"/>
                  </a:prstClr>
                </a:solidFill>
              </a:rPr>
              <a:pPr/>
              <a:t>17/10/2014</a:t>
            </a:fld>
            <a:endParaRPr lang="en-US">
              <a:solidFill>
                <a:prstClr val="black">
                  <a:tint val="75000"/>
                </a:prstClr>
              </a:solidFill>
            </a:endParaRPr>
          </a:p>
        </p:txBody>
      </p:sp>
      <p:sp>
        <p:nvSpPr>
          <p:cNvPr id="5" name="Espace réservé du pied de page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Your Footer Goes Here</a:t>
            </a:r>
            <a:endParaRPr lang="en-US" dirty="0">
              <a:solidFill>
                <a:prstClr val="black">
                  <a:tint val="75000"/>
                </a:prstClr>
              </a:solidFill>
            </a:endParaRPr>
          </a:p>
        </p:txBody>
      </p:sp>
      <p:sp>
        <p:nvSpPr>
          <p:cNvPr id="6" name="Espace réservé du numéro de diapositive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4786E5-36B4-4750-9BD9-353AA4FBC168}" type="slidenum">
              <a:rPr lang="en-US" smtClean="0">
                <a:solidFill>
                  <a:prstClr val="black">
                    <a:tint val="75000"/>
                  </a:prstClr>
                </a:solidFill>
              </a:rPr>
              <a:pPr/>
              <a:t>‹#›</a:t>
            </a:fld>
            <a:endParaRPr lang="en-US">
              <a:solidFill>
                <a:prstClr val="black">
                  <a:tint val="75000"/>
                </a:prstClr>
              </a:solidFill>
            </a:endParaRPr>
          </a:p>
        </p:txBody>
      </p:sp>
      <p:sp>
        <p:nvSpPr>
          <p:cNvPr id="8" name="Rectangle 7"/>
          <p:cNvSpPr/>
          <p:nvPr/>
        </p:nvSpPr>
        <p:spPr>
          <a:xfrm rot="5400000">
            <a:off x="11604686"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754927796"/>
      </p:ext>
    </p:extLst>
  </p:cSld>
  <p:clrMap bg1="lt1" tx1="dk1" bg2="lt2" tx2="dk2" accent1="accent1" accent2="accent2" accent3="accent3" accent4="accent4" accent5="accent5" accent6="accent6" hlink="hlink" folHlink="folHlink"/>
  <p:sldLayoutIdLst>
    <p:sldLayoutId id="2147483687" r:id="rId1"/>
    <p:sldLayoutId id="2147483688" r:id="rId2"/>
  </p:sldLayoutIdLst>
  <p:timing>
    <p:tnLst>
      <p:par>
        <p:cTn id="1" dur="indefinite" restart="never" nodeType="tmRoot"/>
      </p:par>
    </p:tnLst>
  </p:timing>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creativecommons.org/licenses/by-nc-sa/3.0/" TargetMode="External"/><Relationship Id="rId7"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2.xml"/><Relationship Id="rId6" Type="http://schemas.openxmlformats.org/officeDocument/2006/relationships/image" Target="../media/image1.png"/><Relationship Id="rId5" Type="http://schemas.openxmlformats.org/officeDocument/2006/relationships/hyperlink" Target="http://www.showeet.com/terms-of-use/" TargetMode="External"/><Relationship Id="rId10" Type="http://schemas.openxmlformats.org/officeDocument/2006/relationships/image" Target="../media/image5.png"/><Relationship Id="rId4" Type="http://schemas.openxmlformats.org/officeDocument/2006/relationships/hyperlink" Target="http://www.showeet.com/" TargetMode="External"/><Relationship Id="rId9"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pPr algn="r"/>
            <a:r>
              <a:rPr lang="en-US" dirty="0" smtClean="0"/>
              <a:t>2015 Calendar</a:t>
            </a:r>
            <a:endParaRPr lang="en-US" dirty="0"/>
          </a:p>
        </p:txBody>
      </p:sp>
      <p:sp>
        <p:nvSpPr>
          <p:cNvPr id="3" name="Subtitle 2"/>
          <p:cNvSpPr>
            <a:spLocks noGrp="1"/>
          </p:cNvSpPr>
          <p:nvPr>
            <p:ph type="subTitle" idx="1"/>
          </p:nvPr>
        </p:nvSpPr>
        <p:spPr/>
        <p:txBody>
          <a:bodyPr/>
          <a:lstStyle/>
          <a:p>
            <a:r>
              <a:rPr lang="en-US" dirty="0"/>
              <a:t>Week Starts </a:t>
            </a:r>
            <a:r>
              <a:rPr lang="en-US" dirty="0" smtClean="0"/>
              <a:t>from Sunday</a:t>
            </a: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4158561367"/>
              </p:ext>
            </p:extLst>
          </p:nvPr>
        </p:nvGraphicFramePr>
        <p:xfrm>
          <a:off x="1102222" y="125641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January</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79B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1568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1568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c>
                  <a:txBody>
                    <a:bodyPr/>
                    <a:lstStyle/>
                    <a:p>
                      <a:pPr algn="ctr" rtl="0" fontAlgn="ctr"/>
                      <a:r>
                        <a:rPr lang="en-US" sz="1050" b="0" i="0" u="none" strike="noStrike" cap="small" baseline="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r>
              <a:tr h="173123">
                <a:tc>
                  <a:txBody>
                    <a:bodyPr/>
                    <a:lstStyle/>
                    <a:p>
                      <a:pPr algn="ctr" rtl="0" fontAlgn="ctr"/>
                      <a:r>
                        <a:rPr lang="en-US" sz="1100" b="0" i="0" u="none" strike="noStrike" dirty="0">
                          <a:solidFill>
                            <a:srgbClr val="01568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1568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15681"/>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015681"/>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15681"/>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015681"/>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15681"/>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015681"/>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15681"/>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15681"/>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015681"/>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15681"/>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01568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dirty="0">
                          <a:solidFill>
                            <a:srgbClr val="01568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01568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01568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01568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01568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3" name="Table 22"/>
          <p:cNvGraphicFramePr>
            <a:graphicFrameLocks noGrp="1"/>
          </p:cNvGraphicFramePr>
          <p:nvPr>
            <p:extLst>
              <p:ext uri="{D42A27DB-BD31-4B8C-83A1-F6EECF244321}">
                <p14:modId xmlns:p14="http://schemas.microsoft.com/office/powerpoint/2010/main" val="993507781"/>
              </p:ext>
            </p:extLst>
          </p:nvPr>
        </p:nvGraphicFramePr>
        <p:xfrm>
          <a:off x="3831696" y="125641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February</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B1D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295AE"/>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295AE"/>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r>
              <a:tr h="173123">
                <a:tc>
                  <a:txBody>
                    <a:bodyPr/>
                    <a:lstStyle/>
                    <a:p>
                      <a:pPr algn="ctr" rtl="0" fontAlgn="ctr"/>
                      <a:r>
                        <a:rPr lang="en-US" sz="1100" b="0" i="0" u="none" strike="noStrike" dirty="0">
                          <a:solidFill>
                            <a:srgbClr val="0295AE"/>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0295AE"/>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0295AE"/>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0295AE"/>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dirty="0">
                          <a:solidFill>
                            <a:srgbClr val="0295AE"/>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dirty="0">
                          <a:solidFill>
                            <a:srgbClr val="0295AE"/>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0295AE"/>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0295AE"/>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0295AE"/>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4" name="Table 23"/>
          <p:cNvGraphicFramePr>
            <a:graphicFrameLocks noGrp="1"/>
          </p:cNvGraphicFramePr>
          <p:nvPr>
            <p:extLst>
              <p:ext uri="{D42A27DB-BD31-4B8C-83A1-F6EECF244321}">
                <p14:modId xmlns:p14="http://schemas.microsoft.com/office/powerpoint/2010/main" val="695523043"/>
              </p:ext>
            </p:extLst>
          </p:nvPr>
        </p:nvGraphicFramePr>
        <p:xfrm>
          <a:off x="6559716" y="125641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March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C8F6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187A5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187A5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r>
              <a:tr h="173123">
                <a:tc>
                  <a:txBody>
                    <a:bodyPr/>
                    <a:lstStyle/>
                    <a:p>
                      <a:pPr algn="ctr" rtl="0" fontAlgn="ctr"/>
                      <a:r>
                        <a:rPr lang="en-US" sz="1100" b="0" i="0" u="none" strike="noStrike" dirty="0">
                          <a:solidFill>
                            <a:srgbClr val="187A57"/>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187A57"/>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187A57"/>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187A57"/>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187A57"/>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187A5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187A5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187A5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187A5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187A5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187A5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5" name="Table 24"/>
          <p:cNvGraphicFramePr>
            <a:graphicFrameLocks noGrp="1"/>
          </p:cNvGraphicFramePr>
          <p:nvPr>
            <p:extLst>
              <p:ext uri="{D42A27DB-BD31-4B8C-83A1-F6EECF244321}">
                <p14:modId xmlns:p14="http://schemas.microsoft.com/office/powerpoint/2010/main" val="417119227"/>
              </p:ext>
            </p:extLst>
          </p:nvPr>
        </p:nvGraphicFramePr>
        <p:xfrm>
          <a:off x="9288463" y="125641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April</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74B44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62983A"/>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62983A"/>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r>
              <a:tr h="173123">
                <a:tc>
                  <a:txBody>
                    <a:bodyPr/>
                    <a:lstStyle/>
                    <a:p>
                      <a:pPr algn="ctr" rtl="0" fontAlgn="ctr"/>
                      <a:r>
                        <a:rPr lang="en-US" sz="1100" b="0" i="0" u="none" strike="noStrike" dirty="0">
                          <a:solidFill>
                            <a:srgbClr val="62983A"/>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62983A"/>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62983A"/>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62983A"/>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62983A"/>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62983A"/>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62983A"/>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62983A"/>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62983A"/>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62983A"/>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62983A"/>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6" name="Table 25"/>
          <p:cNvGraphicFramePr>
            <a:graphicFrameLocks noGrp="1"/>
          </p:cNvGraphicFramePr>
          <p:nvPr>
            <p:extLst>
              <p:ext uri="{D42A27DB-BD31-4B8C-83A1-F6EECF244321}">
                <p14:modId xmlns:p14="http://schemas.microsoft.com/office/powerpoint/2010/main" val="3498519592"/>
              </p:ext>
            </p:extLst>
          </p:nvPr>
        </p:nvGraphicFramePr>
        <p:xfrm>
          <a:off x="1102222" y="313479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May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B5C14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9CA7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9CA7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r>
              <a:tr h="173123">
                <a:tc>
                  <a:txBody>
                    <a:bodyPr/>
                    <a:lstStyle/>
                    <a:p>
                      <a:pPr algn="ctr" rtl="0" fontAlgn="ctr"/>
                      <a:r>
                        <a:rPr lang="en-US" sz="1100" b="0" i="0" u="none" strike="noStrike" dirty="0">
                          <a:solidFill>
                            <a:srgbClr val="9CA7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9CA737"/>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9CA737"/>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9CA737"/>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9CA737"/>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9CA737"/>
                          </a:solidFill>
                          <a:effectLst/>
                          <a:latin typeface="Calibri" panose="020F0502020204030204" pitchFamily="34" charset="0"/>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dirty="0">
                          <a:solidFill>
                            <a:srgbClr val="9CA7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9CA7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9CA7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9CA7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9CA7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7" name="Table 26"/>
          <p:cNvGraphicFramePr>
            <a:graphicFrameLocks noGrp="1"/>
          </p:cNvGraphicFramePr>
          <p:nvPr>
            <p:extLst>
              <p:ext uri="{D42A27DB-BD31-4B8C-83A1-F6EECF244321}">
                <p14:modId xmlns:p14="http://schemas.microsoft.com/office/powerpoint/2010/main" val="961452239"/>
              </p:ext>
            </p:extLst>
          </p:nvPr>
        </p:nvGraphicFramePr>
        <p:xfrm>
          <a:off x="3831696" y="313479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June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FEBB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D9E0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D9E0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r>
              <a:tr h="173123">
                <a:tc>
                  <a:txBody>
                    <a:bodyPr/>
                    <a:lstStyle/>
                    <a:p>
                      <a:pPr algn="ctr" rtl="0" fontAlgn="ctr"/>
                      <a:r>
                        <a:rPr lang="en-US" sz="1100" b="0" i="0" u="none" strike="noStrike" dirty="0">
                          <a:solidFill>
                            <a:srgbClr val="ED9E0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D9E01"/>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D9E01"/>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D9E01"/>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D9E01"/>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D9E0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ED9E0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ED9E0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ED9E0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ED9E0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ED9E0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8" name="Table 27"/>
          <p:cNvGraphicFramePr>
            <a:graphicFrameLocks noGrp="1"/>
          </p:cNvGraphicFramePr>
          <p:nvPr>
            <p:extLst>
              <p:ext uri="{D42A27DB-BD31-4B8C-83A1-F6EECF244321}">
                <p14:modId xmlns:p14="http://schemas.microsoft.com/office/powerpoint/2010/main" val="3800885996"/>
              </p:ext>
            </p:extLst>
          </p:nvPr>
        </p:nvGraphicFramePr>
        <p:xfrm>
          <a:off x="6559716" y="313479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July</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F3713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5550D"/>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5550D"/>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r>
              <a:tr h="173123">
                <a:tc>
                  <a:txBody>
                    <a:bodyPr/>
                    <a:lstStyle/>
                    <a:p>
                      <a:pPr algn="ctr" rtl="0" fontAlgn="ctr"/>
                      <a:r>
                        <a:rPr lang="en-US" sz="1100" b="0" i="0" u="none" strike="noStrike" dirty="0">
                          <a:solidFill>
                            <a:srgbClr val="E5550D"/>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5550D"/>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5550D"/>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5550D"/>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5550D"/>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5550D"/>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E5550D"/>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E5550D"/>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E5550D"/>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E5550D"/>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E5550D"/>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9" name="Table 28"/>
          <p:cNvGraphicFramePr>
            <a:graphicFrameLocks noGrp="1"/>
          </p:cNvGraphicFramePr>
          <p:nvPr>
            <p:extLst>
              <p:ext uri="{D42A27DB-BD31-4B8C-83A1-F6EECF244321}">
                <p14:modId xmlns:p14="http://schemas.microsoft.com/office/powerpoint/2010/main" val="3170909506"/>
              </p:ext>
            </p:extLst>
          </p:nvPr>
        </p:nvGraphicFramePr>
        <p:xfrm>
          <a:off x="9288463" y="313479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August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F4A3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02B12"/>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02B12"/>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r>
              <a:tr h="173123">
                <a:tc>
                  <a:txBody>
                    <a:bodyPr/>
                    <a:lstStyle/>
                    <a:p>
                      <a:pPr algn="ctr" rtl="0" fontAlgn="ctr"/>
                      <a:r>
                        <a:rPr lang="en-US" sz="1100" b="0" i="0" u="none" strike="noStrike" dirty="0">
                          <a:solidFill>
                            <a:srgbClr val="E02B12"/>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02B12"/>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02B12"/>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02B12"/>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02B12"/>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02B12"/>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dirty="0">
                          <a:solidFill>
                            <a:srgbClr val="E02B12"/>
                          </a:solidFill>
                          <a:effectLst/>
                          <a:latin typeface="Verdana" panose="020B0604030504040204" pitchFamily="34" charset="0"/>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E02B12"/>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E02B12"/>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E02B12"/>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E02B12"/>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30" name="Table 29"/>
          <p:cNvGraphicFramePr>
            <a:graphicFrameLocks noGrp="1"/>
          </p:cNvGraphicFramePr>
          <p:nvPr>
            <p:extLst>
              <p:ext uri="{D42A27DB-BD31-4B8C-83A1-F6EECF244321}">
                <p14:modId xmlns:p14="http://schemas.microsoft.com/office/powerpoint/2010/main" val="349292976"/>
              </p:ext>
            </p:extLst>
          </p:nvPr>
        </p:nvGraphicFramePr>
        <p:xfrm>
          <a:off x="1102222" y="501317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September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F03F5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D13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D13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r>
              <a:tr h="173123">
                <a:tc>
                  <a:txBody>
                    <a:bodyPr/>
                    <a:lstStyle/>
                    <a:p>
                      <a:pPr algn="ctr" rtl="0" fontAlgn="ctr"/>
                      <a:r>
                        <a:rPr lang="en-US" sz="1100" b="0" i="0" u="none" strike="noStrike" dirty="0">
                          <a:solidFill>
                            <a:srgbClr val="ED13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D1337"/>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D1337"/>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D1337"/>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D1337"/>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D13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ED13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ED13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ED13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ED13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ED13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31" name="Table 30"/>
          <p:cNvGraphicFramePr>
            <a:graphicFrameLocks noGrp="1"/>
          </p:cNvGraphicFramePr>
          <p:nvPr>
            <p:extLst>
              <p:ext uri="{D42A27DB-BD31-4B8C-83A1-F6EECF244321}">
                <p14:modId xmlns:p14="http://schemas.microsoft.com/office/powerpoint/2010/main" val="3609101541"/>
              </p:ext>
            </p:extLst>
          </p:nvPr>
        </p:nvGraphicFramePr>
        <p:xfrm>
          <a:off x="3831696" y="501317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October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A9619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8A4C75"/>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8A4C75"/>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r>
              <a:tr h="173123">
                <a:tc>
                  <a:txBody>
                    <a:bodyPr/>
                    <a:lstStyle/>
                    <a:p>
                      <a:pPr algn="ctr" rtl="0" fontAlgn="ctr"/>
                      <a:r>
                        <a:rPr lang="en-US" sz="1100" b="0" i="0" u="none" strike="noStrike" dirty="0">
                          <a:solidFill>
                            <a:srgbClr val="8A4C75"/>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8A4C75"/>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8A4C75"/>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8A4C75"/>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8A4C75"/>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8A4C75"/>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8A4C75"/>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8A4C75"/>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8A4C75"/>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8A4C75"/>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8A4C75"/>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32" name="Table 31"/>
          <p:cNvGraphicFramePr>
            <a:graphicFrameLocks noGrp="1"/>
          </p:cNvGraphicFramePr>
          <p:nvPr>
            <p:extLst>
              <p:ext uri="{D42A27DB-BD31-4B8C-83A1-F6EECF244321}">
                <p14:modId xmlns:p14="http://schemas.microsoft.com/office/powerpoint/2010/main" val="175811747"/>
              </p:ext>
            </p:extLst>
          </p:nvPr>
        </p:nvGraphicFramePr>
        <p:xfrm>
          <a:off x="6559716" y="501317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November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65E97"/>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544D7B"/>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544D7B"/>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r>
              <a:tr h="173123">
                <a:tc>
                  <a:txBody>
                    <a:bodyPr/>
                    <a:lstStyle/>
                    <a:p>
                      <a:pPr algn="ctr" rtl="0" fontAlgn="ctr"/>
                      <a:r>
                        <a:rPr lang="en-US" sz="1100" b="0" i="0" u="none" strike="noStrike" dirty="0">
                          <a:solidFill>
                            <a:srgbClr val="544D7B"/>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544D7B"/>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544D7B"/>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544D7B"/>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544D7B"/>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544D7B"/>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544D7B"/>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544D7B"/>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544D7B"/>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544D7B"/>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544D7B"/>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33" name="Table 32"/>
          <p:cNvGraphicFramePr>
            <a:graphicFrameLocks noGrp="1"/>
          </p:cNvGraphicFramePr>
          <p:nvPr>
            <p:extLst>
              <p:ext uri="{D42A27DB-BD31-4B8C-83A1-F6EECF244321}">
                <p14:modId xmlns:p14="http://schemas.microsoft.com/office/powerpoint/2010/main" val="3879575617"/>
              </p:ext>
            </p:extLst>
          </p:nvPr>
        </p:nvGraphicFramePr>
        <p:xfrm>
          <a:off x="9288463" y="501317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December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456A9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365376"/>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365376"/>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r>
              <a:tr h="173123">
                <a:tc>
                  <a:txBody>
                    <a:bodyPr/>
                    <a:lstStyle/>
                    <a:p>
                      <a:pPr algn="ctr" rtl="0" fontAlgn="ctr"/>
                      <a:r>
                        <a:rPr lang="en-US" sz="1100" b="0" i="0" u="none" strike="noStrike" dirty="0">
                          <a:solidFill>
                            <a:srgbClr val="365376"/>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365376"/>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365376"/>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365376"/>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365376"/>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365376"/>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365376"/>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365376"/>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365376"/>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365376"/>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365376"/>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11896603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pPr algn="r"/>
            <a:r>
              <a:rPr lang="en-US" dirty="0" smtClean="0"/>
              <a:t>2015 Calendar</a:t>
            </a:r>
            <a:endParaRPr lang="en-US" dirty="0"/>
          </a:p>
        </p:txBody>
      </p:sp>
      <p:sp>
        <p:nvSpPr>
          <p:cNvPr id="3" name="Subtitle 2"/>
          <p:cNvSpPr>
            <a:spLocks noGrp="1"/>
          </p:cNvSpPr>
          <p:nvPr>
            <p:ph type="subTitle" idx="1"/>
          </p:nvPr>
        </p:nvSpPr>
        <p:spPr/>
        <p:txBody>
          <a:bodyPr/>
          <a:lstStyle/>
          <a:p>
            <a:r>
              <a:rPr lang="en-US" dirty="0"/>
              <a:t>Week Starts from </a:t>
            </a:r>
            <a:r>
              <a:rPr lang="en-US" dirty="0" smtClean="0"/>
              <a:t>Sunday</a:t>
            </a: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2309048378"/>
              </p:ext>
            </p:extLst>
          </p:nvPr>
        </p:nvGraphicFramePr>
        <p:xfrm>
          <a:off x="1102222" y="125641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January</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79B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1568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1568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c>
                  <a:txBody>
                    <a:bodyPr/>
                    <a:lstStyle/>
                    <a:p>
                      <a:pPr algn="ctr" rtl="0" fontAlgn="ctr"/>
                      <a:r>
                        <a:rPr lang="en-US" sz="1050" b="0" i="0" u="none" strike="noStrike" cap="small" baseline="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r>
              <a:tr h="173123">
                <a:tc>
                  <a:txBody>
                    <a:bodyPr/>
                    <a:lstStyle/>
                    <a:p>
                      <a:pPr algn="ctr" rtl="0" fontAlgn="ctr"/>
                      <a:r>
                        <a:rPr lang="en-US" sz="1100" b="0" i="0" u="none" strike="noStrike" dirty="0">
                          <a:solidFill>
                            <a:srgbClr val="01568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1568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15681"/>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015681"/>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15681"/>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015681"/>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15681"/>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015681"/>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15681"/>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15681"/>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015681"/>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15681"/>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01568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dirty="0">
                          <a:solidFill>
                            <a:srgbClr val="01568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01568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01568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01568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01568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1568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3" name="Table 22"/>
          <p:cNvGraphicFramePr>
            <a:graphicFrameLocks noGrp="1"/>
          </p:cNvGraphicFramePr>
          <p:nvPr>
            <p:extLst>
              <p:ext uri="{D42A27DB-BD31-4B8C-83A1-F6EECF244321}">
                <p14:modId xmlns:p14="http://schemas.microsoft.com/office/powerpoint/2010/main" val="2776834851"/>
              </p:ext>
            </p:extLst>
          </p:nvPr>
        </p:nvGraphicFramePr>
        <p:xfrm>
          <a:off x="3831696" y="125641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February</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B1D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295AE"/>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295AE"/>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r>
              <a:tr h="173123">
                <a:tc>
                  <a:txBody>
                    <a:bodyPr/>
                    <a:lstStyle/>
                    <a:p>
                      <a:pPr algn="ctr" rtl="0" fontAlgn="ctr"/>
                      <a:r>
                        <a:rPr lang="en-US" sz="1100" b="0" i="0" u="none" strike="noStrike" dirty="0">
                          <a:solidFill>
                            <a:srgbClr val="0295AE"/>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0295AE"/>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0295AE"/>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0295AE"/>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dirty="0">
                          <a:solidFill>
                            <a:srgbClr val="0295AE"/>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dirty="0">
                          <a:solidFill>
                            <a:srgbClr val="0295AE"/>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0295AE"/>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0295AE"/>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0295AE"/>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0295AE"/>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4" name="Table 23"/>
          <p:cNvGraphicFramePr>
            <a:graphicFrameLocks noGrp="1"/>
          </p:cNvGraphicFramePr>
          <p:nvPr>
            <p:extLst>
              <p:ext uri="{D42A27DB-BD31-4B8C-83A1-F6EECF244321}">
                <p14:modId xmlns:p14="http://schemas.microsoft.com/office/powerpoint/2010/main" val="4057180984"/>
              </p:ext>
            </p:extLst>
          </p:nvPr>
        </p:nvGraphicFramePr>
        <p:xfrm>
          <a:off x="6559716" y="125641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March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C8F6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187A5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187A5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r>
              <a:tr h="173123">
                <a:tc>
                  <a:txBody>
                    <a:bodyPr/>
                    <a:lstStyle/>
                    <a:p>
                      <a:pPr algn="ctr" rtl="0" fontAlgn="ctr"/>
                      <a:r>
                        <a:rPr lang="en-US" sz="1100" b="0" i="0" u="none" strike="noStrike" dirty="0">
                          <a:solidFill>
                            <a:srgbClr val="187A57"/>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187A57"/>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187A57"/>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187A57"/>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187A57"/>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187A5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187A5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187A5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187A5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187A5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187A5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187A5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187A5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5" name="Table 24"/>
          <p:cNvGraphicFramePr>
            <a:graphicFrameLocks noGrp="1"/>
          </p:cNvGraphicFramePr>
          <p:nvPr>
            <p:extLst>
              <p:ext uri="{D42A27DB-BD31-4B8C-83A1-F6EECF244321}">
                <p14:modId xmlns:p14="http://schemas.microsoft.com/office/powerpoint/2010/main" val="305824937"/>
              </p:ext>
            </p:extLst>
          </p:nvPr>
        </p:nvGraphicFramePr>
        <p:xfrm>
          <a:off x="9288463" y="125641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April</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74B44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62983A"/>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62983A"/>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r>
              <a:tr h="173123">
                <a:tc>
                  <a:txBody>
                    <a:bodyPr/>
                    <a:lstStyle/>
                    <a:p>
                      <a:pPr algn="ctr" rtl="0" fontAlgn="ctr"/>
                      <a:r>
                        <a:rPr lang="en-US" sz="1100" b="0" i="0" u="none" strike="noStrike" dirty="0">
                          <a:solidFill>
                            <a:srgbClr val="62983A"/>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62983A"/>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62983A"/>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62983A"/>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62983A"/>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62983A"/>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62983A"/>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62983A"/>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62983A"/>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62983A"/>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62983A"/>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62983A"/>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62983A"/>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6" name="Table 25"/>
          <p:cNvGraphicFramePr>
            <a:graphicFrameLocks noGrp="1"/>
          </p:cNvGraphicFramePr>
          <p:nvPr>
            <p:extLst>
              <p:ext uri="{D42A27DB-BD31-4B8C-83A1-F6EECF244321}">
                <p14:modId xmlns:p14="http://schemas.microsoft.com/office/powerpoint/2010/main" val="3424610592"/>
              </p:ext>
            </p:extLst>
          </p:nvPr>
        </p:nvGraphicFramePr>
        <p:xfrm>
          <a:off x="1102222" y="313479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May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B5C14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9CA7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9CA7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r>
              <a:tr h="173123">
                <a:tc>
                  <a:txBody>
                    <a:bodyPr/>
                    <a:lstStyle/>
                    <a:p>
                      <a:pPr algn="ctr" rtl="0" fontAlgn="ctr"/>
                      <a:r>
                        <a:rPr lang="en-US" sz="1100" b="0" i="0" u="none" strike="noStrike" dirty="0">
                          <a:solidFill>
                            <a:srgbClr val="9CA7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9CA737"/>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9CA737"/>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9CA737"/>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9CA737"/>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9CA737"/>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9CA737"/>
                          </a:solidFill>
                          <a:effectLst/>
                          <a:latin typeface="Calibri" panose="020F0502020204030204" pitchFamily="34" charset="0"/>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dirty="0">
                          <a:solidFill>
                            <a:srgbClr val="9CA7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9CA7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9CA7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9CA7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9CA7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9CA7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7" name="Table 26"/>
          <p:cNvGraphicFramePr>
            <a:graphicFrameLocks noGrp="1"/>
          </p:cNvGraphicFramePr>
          <p:nvPr>
            <p:extLst>
              <p:ext uri="{D42A27DB-BD31-4B8C-83A1-F6EECF244321}">
                <p14:modId xmlns:p14="http://schemas.microsoft.com/office/powerpoint/2010/main" val="1752098083"/>
              </p:ext>
            </p:extLst>
          </p:nvPr>
        </p:nvGraphicFramePr>
        <p:xfrm>
          <a:off x="3831696" y="313479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June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FEBB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D9E0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D9E0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r>
              <a:tr h="173123">
                <a:tc>
                  <a:txBody>
                    <a:bodyPr/>
                    <a:lstStyle/>
                    <a:p>
                      <a:pPr algn="ctr" rtl="0" fontAlgn="ctr"/>
                      <a:r>
                        <a:rPr lang="en-US" sz="1100" b="0" i="0" u="none" strike="noStrike" dirty="0">
                          <a:solidFill>
                            <a:srgbClr val="ED9E0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D9E01"/>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D9E01"/>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D9E01"/>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D9E01"/>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9E0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D9E0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ED9E0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ED9E0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ED9E0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ED9E0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ED9E01"/>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9E01"/>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8" name="Table 27"/>
          <p:cNvGraphicFramePr>
            <a:graphicFrameLocks noGrp="1"/>
          </p:cNvGraphicFramePr>
          <p:nvPr>
            <p:extLst>
              <p:ext uri="{D42A27DB-BD31-4B8C-83A1-F6EECF244321}">
                <p14:modId xmlns:p14="http://schemas.microsoft.com/office/powerpoint/2010/main" val="4186944300"/>
              </p:ext>
            </p:extLst>
          </p:nvPr>
        </p:nvGraphicFramePr>
        <p:xfrm>
          <a:off x="6559716" y="313479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July</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F3713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5550D"/>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5550D"/>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r>
              <a:tr h="173123">
                <a:tc>
                  <a:txBody>
                    <a:bodyPr/>
                    <a:lstStyle/>
                    <a:p>
                      <a:pPr algn="ctr" rtl="0" fontAlgn="ctr"/>
                      <a:r>
                        <a:rPr lang="en-US" sz="1100" b="0" i="0" u="none" strike="noStrike" dirty="0">
                          <a:solidFill>
                            <a:srgbClr val="E5550D"/>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5550D"/>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5550D"/>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5550D"/>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5550D"/>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5550D"/>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5550D"/>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E5550D"/>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E5550D"/>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E5550D"/>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E5550D"/>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E5550D"/>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5550D"/>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9" name="Table 28"/>
          <p:cNvGraphicFramePr>
            <a:graphicFrameLocks noGrp="1"/>
          </p:cNvGraphicFramePr>
          <p:nvPr>
            <p:extLst>
              <p:ext uri="{D42A27DB-BD31-4B8C-83A1-F6EECF244321}">
                <p14:modId xmlns:p14="http://schemas.microsoft.com/office/powerpoint/2010/main" val="724899789"/>
              </p:ext>
            </p:extLst>
          </p:nvPr>
        </p:nvGraphicFramePr>
        <p:xfrm>
          <a:off x="9288463" y="313479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August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F4A3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02B12"/>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02B12"/>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r>
              <a:tr h="173123">
                <a:tc>
                  <a:txBody>
                    <a:bodyPr/>
                    <a:lstStyle/>
                    <a:p>
                      <a:pPr algn="ctr" rtl="0" fontAlgn="ctr"/>
                      <a:r>
                        <a:rPr lang="en-US" sz="1100" b="0" i="0" u="none" strike="noStrike" dirty="0">
                          <a:solidFill>
                            <a:srgbClr val="E02B12"/>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02B12"/>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02B12"/>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02B12"/>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02B12"/>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02B12"/>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02B12"/>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dirty="0">
                          <a:solidFill>
                            <a:srgbClr val="E02B12"/>
                          </a:solidFill>
                          <a:effectLst/>
                          <a:latin typeface="Verdana" panose="020B0604030504040204" pitchFamily="34" charset="0"/>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E02B12"/>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E02B12"/>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E02B12"/>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E02B12"/>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02B12"/>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30" name="Table 29"/>
          <p:cNvGraphicFramePr>
            <a:graphicFrameLocks noGrp="1"/>
          </p:cNvGraphicFramePr>
          <p:nvPr>
            <p:extLst>
              <p:ext uri="{D42A27DB-BD31-4B8C-83A1-F6EECF244321}">
                <p14:modId xmlns:p14="http://schemas.microsoft.com/office/powerpoint/2010/main" val="2092246088"/>
              </p:ext>
            </p:extLst>
          </p:nvPr>
        </p:nvGraphicFramePr>
        <p:xfrm>
          <a:off x="1102222" y="501317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September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F03F5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D13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D13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r>
              <a:tr h="173123">
                <a:tc>
                  <a:txBody>
                    <a:bodyPr/>
                    <a:lstStyle/>
                    <a:p>
                      <a:pPr algn="ctr" rtl="0" fontAlgn="ctr"/>
                      <a:r>
                        <a:rPr lang="en-US" sz="1100" b="0" i="0" u="none" strike="noStrike" dirty="0">
                          <a:solidFill>
                            <a:srgbClr val="ED13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D1337"/>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ED1337"/>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D1337"/>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D1337"/>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ED13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ED13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ED13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ED13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ED13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ED13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ED1337"/>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ED1337"/>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31" name="Table 30"/>
          <p:cNvGraphicFramePr>
            <a:graphicFrameLocks noGrp="1"/>
          </p:cNvGraphicFramePr>
          <p:nvPr>
            <p:extLst>
              <p:ext uri="{D42A27DB-BD31-4B8C-83A1-F6EECF244321}">
                <p14:modId xmlns:p14="http://schemas.microsoft.com/office/powerpoint/2010/main" val="4016389698"/>
              </p:ext>
            </p:extLst>
          </p:nvPr>
        </p:nvGraphicFramePr>
        <p:xfrm>
          <a:off x="3831696" y="501317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October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A9619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8A4C75"/>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8A4C75"/>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r>
              <a:tr h="173123">
                <a:tc>
                  <a:txBody>
                    <a:bodyPr/>
                    <a:lstStyle/>
                    <a:p>
                      <a:pPr algn="ctr" rtl="0" fontAlgn="ctr"/>
                      <a:r>
                        <a:rPr lang="en-US" sz="1100" b="0" i="0" u="none" strike="noStrike" dirty="0">
                          <a:solidFill>
                            <a:srgbClr val="8A4C75"/>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8A4C75"/>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8A4C75"/>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8A4C75"/>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8A4C75"/>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8A4C75"/>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8A4C75"/>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8A4C75"/>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8A4C75"/>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8A4C75"/>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8A4C75"/>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8A4C75"/>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8A4C75"/>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32" name="Table 31"/>
          <p:cNvGraphicFramePr>
            <a:graphicFrameLocks noGrp="1"/>
          </p:cNvGraphicFramePr>
          <p:nvPr>
            <p:extLst>
              <p:ext uri="{D42A27DB-BD31-4B8C-83A1-F6EECF244321}">
                <p14:modId xmlns:p14="http://schemas.microsoft.com/office/powerpoint/2010/main" val="2963242327"/>
              </p:ext>
            </p:extLst>
          </p:nvPr>
        </p:nvGraphicFramePr>
        <p:xfrm>
          <a:off x="6559716" y="501317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November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65E97"/>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544D7B"/>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544D7B"/>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r>
              <a:tr h="173123">
                <a:tc>
                  <a:txBody>
                    <a:bodyPr/>
                    <a:lstStyle/>
                    <a:p>
                      <a:pPr algn="ctr" rtl="0" fontAlgn="ctr"/>
                      <a:r>
                        <a:rPr lang="en-US" sz="1100" b="0" i="0" u="none" strike="noStrike" dirty="0">
                          <a:solidFill>
                            <a:srgbClr val="544D7B"/>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544D7B"/>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544D7B"/>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544D7B"/>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544D7B"/>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544D7B"/>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544D7B"/>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544D7B"/>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544D7B"/>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544D7B"/>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544D7B"/>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544D7B"/>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544D7B"/>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33" name="Table 32"/>
          <p:cNvGraphicFramePr>
            <a:graphicFrameLocks noGrp="1"/>
          </p:cNvGraphicFramePr>
          <p:nvPr>
            <p:extLst>
              <p:ext uri="{D42A27DB-BD31-4B8C-83A1-F6EECF244321}">
                <p14:modId xmlns:p14="http://schemas.microsoft.com/office/powerpoint/2010/main" val="235115220"/>
              </p:ext>
            </p:extLst>
          </p:nvPr>
        </p:nvGraphicFramePr>
        <p:xfrm>
          <a:off x="9288463" y="501317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December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456A9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365376"/>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Mo</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365376"/>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Tu</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We</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Th</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Fr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c>
                  <a:txBody>
                    <a:bodyPr/>
                    <a:lstStyle/>
                    <a:p>
                      <a:pPr algn="ctr" rtl="0" fontAlgn="ctr"/>
                      <a:r>
                        <a:rPr lang="en-US" sz="1050" b="0" i="0" u="none" strike="noStrike" cap="small" baseline="0" dirty="0">
                          <a:solidFill>
                            <a:schemeClr val="bg1">
                              <a:lumMod val="95000"/>
                            </a:schemeClr>
                          </a:solidFill>
                          <a:effectLst/>
                          <a:latin typeface="Calibri" panose="020F0502020204030204" pitchFamily="34" charset="0"/>
                        </a:rPr>
                        <a:t>Sa</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r>
              <a:tr h="173123">
                <a:tc>
                  <a:txBody>
                    <a:bodyPr/>
                    <a:lstStyle/>
                    <a:p>
                      <a:pPr algn="ctr" rtl="0" fontAlgn="ctr"/>
                      <a:r>
                        <a:rPr lang="en-US" sz="1100" b="0" i="0" u="none" strike="noStrike" dirty="0">
                          <a:solidFill>
                            <a:srgbClr val="365376"/>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365376"/>
                          </a:solidFill>
                          <a:effectLst/>
                          <a:latin typeface="Calibri" panose="020F0502020204030204" pitchFamily="34" charset="0"/>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365376"/>
                          </a:solidFill>
                          <a:effectLst/>
                          <a:latin typeface="Calibri" panose="020F0502020204030204" pitchFamily="34" charset="0"/>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365376"/>
                          </a:solidFill>
                          <a:effectLst/>
                          <a:latin typeface="Calibri" panose="020F0502020204030204" pitchFamily="34" charset="0"/>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dirty="0">
                          <a:solidFill>
                            <a:srgbClr val="365376"/>
                          </a:solidFill>
                          <a:effectLst/>
                          <a:latin typeface="Calibri" panose="020F0502020204030204" pitchFamily="34" charset="0"/>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a:solidFill>
                            <a:srgbClr val="365376"/>
                          </a:solidFill>
                          <a:effectLst/>
                          <a:latin typeface="Calibri" panose="020F0502020204030204" pitchFamily="34" charset="0"/>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a:solidFill>
                            <a:srgbClr val="365376"/>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365376"/>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000" b="0" i="0" u="none" strike="noStrike">
                          <a:solidFill>
                            <a:srgbClr val="365376"/>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365376"/>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a:solidFill>
                            <a:srgbClr val="365376"/>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000" b="0" i="0" u="none" strike="noStrike" dirty="0">
                          <a:solidFill>
                            <a:srgbClr val="365376"/>
                          </a:solidFill>
                          <a:effectLst/>
                          <a:latin typeface="Verdana" panose="020B060403050404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dirty="0">
                          <a:solidFill>
                            <a:srgbClr val="365376"/>
                          </a:solidFill>
                          <a:effectLst/>
                          <a:latin typeface="Calibri" panose="020F0502020204030204" pitchFamily="34" charset="0"/>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39634238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pPr algn="r"/>
            <a:r>
              <a:rPr lang="en-US" dirty="0" smtClean="0"/>
              <a:t>2015 Calendar</a:t>
            </a:r>
            <a:endParaRPr lang="en-US" dirty="0"/>
          </a:p>
        </p:txBody>
      </p:sp>
      <p:sp>
        <p:nvSpPr>
          <p:cNvPr id="3" name="Subtitle 2"/>
          <p:cNvSpPr>
            <a:spLocks noGrp="1"/>
          </p:cNvSpPr>
          <p:nvPr>
            <p:ph type="subTitle" idx="1"/>
          </p:nvPr>
        </p:nvSpPr>
        <p:spPr/>
        <p:txBody>
          <a:bodyPr/>
          <a:lstStyle/>
          <a:p>
            <a:r>
              <a:rPr lang="en-US" dirty="0"/>
              <a:t>Week Starts </a:t>
            </a:r>
            <a:r>
              <a:rPr lang="en-US" dirty="0" smtClean="0"/>
              <a:t>from Monday</a:t>
            </a: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3382072515"/>
              </p:ext>
            </p:extLst>
          </p:nvPr>
        </p:nvGraphicFramePr>
        <p:xfrm>
          <a:off x="1102222" y="125641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January</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79B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i="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15681"/>
                    </a:solidFill>
                  </a:tcPr>
                </a:tc>
                <a:tc>
                  <a:txBody>
                    <a:bodyPr/>
                    <a:lstStyle/>
                    <a:p>
                      <a:pPr algn="ctr" rtl="0" fontAlgn="ctr"/>
                      <a:r>
                        <a:rPr lang="en-US" sz="1050" i="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15681"/>
                    </a:solidFill>
                  </a:tcPr>
                </a:tc>
                <a:tc>
                  <a:txBody>
                    <a:bodyPr/>
                    <a:lstStyle/>
                    <a:p>
                      <a:pPr algn="ctr" rtl="0" fontAlgn="ctr"/>
                      <a:r>
                        <a:rPr lang="en-US" sz="1050" i="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c>
                  <a:txBody>
                    <a:bodyPr/>
                    <a:lstStyle/>
                    <a:p>
                      <a:pPr algn="ctr" rtl="0" fontAlgn="ctr"/>
                      <a:r>
                        <a:rPr lang="en-US" sz="1050" i="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c>
                  <a:txBody>
                    <a:bodyPr/>
                    <a:lstStyle/>
                    <a:p>
                      <a:pPr algn="ctr" rtl="0" fontAlgn="ctr"/>
                      <a:r>
                        <a:rPr lang="en-US" sz="1050" i="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c>
                  <a:txBody>
                    <a:bodyPr/>
                    <a:lstStyle/>
                    <a:p>
                      <a:pPr algn="ctr" rtl="0" fontAlgn="ctr"/>
                      <a:r>
                        <a:rPr lang="en-US" sz="1050" i="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c>
                  <a:txBody>
                    <a:bodyPr/>
                    <a:lstStyle/>
                    <a:p>
                      <a:pPr algn="ctr" rtl="0" fontAlgn="ctr"/>
                      <a:r>
                        <a:rPr lang="en-US" sz="1050" i="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r>
              <a:tr h="173123">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3" name="Table 22"/>
          <p:cNvGraphicFramePr>
            <a:graphicFrameLocks noGrp="1"/>
          </p:cNvGraphicFramePr>
          <p:nvPr>
            <p:extLst>
              <p:ext uri="{D42A27DB-BD31-4B8C-83A1-F6EECF244321}">
                <p14:modId xmlns:p14="http://schemas.microsoft.com/office/powerpoint/2010/main" val="372246067"/>
              </p:ext>
            </p:extLst>
          </p:nvPr>
        </p:nvGraphicFramePr>
        <p:xfrm>
          <a:off x="3831696" y="125641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February</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B1D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295AE"/>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295AE"/>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r>
              <a:tr h="173123">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4" name="Table 23"/>
          <p:cNvGraphicFramePr>
            <a:graphicFrameLocks noGrp="1"/>
          </p:cNvGraphicFramePr>
          <p:nvPr>
            <p:extLst>
              <p:ext uri="{D42A27DB-BD31-4B8C-83A1-F6EECF244321}">
                <p14:modId xmlns:p14="http://schemas.microsoft.com/office/powerpoint/2010/main" val="3061062789"/>
              </p:ext>
            </p:extLst>
          </p:nvPr>
        </p:nvGraphicFramePr>
        <p:xfrm>
          <a:off x="6559716" y="125641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March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C8F6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187A57"/>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187A57"/>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r>
              <a:tr h="173123">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5" name="Table 24"/>
          <p:cNvGraphicFramePr>
            <a:graphicFrameLocks noGrp="1"/>
          </p:cNvGraphicFramePr>
          <p:nvPr>
            <p:extLst>
              <p:ext uri="{D42A27DB-BD31-4B8C-83A1-F6EECF244321}">
                <p14:modId xmlns:p14="http://schemas.microsoft.com/office/powerpoint/2010/main" val="2956211013"/>
              </p:ext>
            </p:extLst>
          </p:nvPr>
        </p:nvGraphicFramePr>
        <p:xfrm>
          <a:off x="9288463" y="125641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April</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74B44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62983A"/>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62983A"/>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r>
              <a:tr h="173123">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6" name="Table 25"/>
          <p:cNvGraphicFramePr>
            <a:graphicFrameLocks noGrp="1"/>
          </p:cNvGraphicFramePr>
          <p:nvPr>
            <p:extLst>
              <p:ext uri="{D42A27DB-BD31-4B8C-83A1-F6EECF244321}">
                <p14:modId xmlns:p14="http://schemas.microsoft.com/office/powerpoint/2010/main" val="2252686658"/>
              </p:ext>
            </p:extLst>
          </p:nvPr>
        </p:nvGraphicFramePr>
        <p:xfrm>
          <a:off x="1102222" y="313479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May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B5C14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9CA737"/>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9CA737"/>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r>
              <a:tr h="173123">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7" name="Table 26"/>
          <p:cNvGraphicFramePr>
            <a:graphicFrameLocks noGrp="1"/>
          </p:cNvGraphicFramePr>
          <p:nvPr>
            <p:extLst>
              <p:ext uri="{D42A27DB-BD31-4B8C-83A1-F6EECF244321}">
                <p14:modId xmlns:p14="http://schemas.microsoft.com/office/powerpoint/2010/main" val="3260873748"/>
              </p:ext>
            </p:extLst>
          </p:nvPr>
        </p:nvGraphicFramePr>
        <p:xfrm>
          <a:off x="3831696" y="313479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June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FEBB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D9E01"/>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D9E01"/>
                    </a:solidFill>
                  </a:tcPr>
                </a:tc>
                <a:tc>
                  <a:txBody>
                    <a:bodyPr/>
                    <a:lstStyle/>
                    <a:p>
                      <a:pPr algn="ctr" rtl="0" fontAlgn="ctr"/>
                      <a:r>
                        <a:rPr lang="en-US" sz="1050" u="none" strike="noStrike">
                          <a:solidFill>
                            <a:schemeClr val="bg1">
                              <a:lumMod val="95000"/>
                            </a:schemeClr>
                          </a:solidFill>
                          <a:effectLst/>
                        </a:rPr>
                        <a:t>We</a:t>
                      </a:r>
                      <a:endParaRPr lang="en-US" sz="1050" b="0" i="0" u="none" strike="noStrike">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r>
              <a:tr h="173123">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8" name="Table 27"/>
          <p:cNvGraphicFramePr>
            <a:graphicFrameLocks noGrp="1"/>
          </p:cNvGraphicFramePr>
          <p:nvPr>
            <p:extLst>
              <p:ext uri="{D42A27DB-BD31-4B8C-83A1-F6EECF244321}">
                <p14:modId xmlns:p14="http://schemas.microsoft.com/office/powerpoint/2010/main" val="3601388778"/>
              </p:ext>
            </p:extLst>
          </p:nvPr>
        </p:nvGraphicFramePr>
        <p:xfrm>
          <a:off x="6559716" y="313479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July</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F3713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5550D"/>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5550D"/>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c>
                  <a:txBody>
                    <a:bodyPr/>
                    <a:lstStyle/>
                    <a:p>
                      <a:pPr algn="ctr" rtl="0" fontAlgn="ctr"/>
                      <a:r>
                        <a:rPr lang="en-US" sz="1050" u="none" strike="noStrike">
                          <a:solidFill>
                            <a:schemeClr val="bg1">
                              <a:lumMod val="95000"/>
                            </a:schemeClr>
                          </a:solidFill>
                          <a:effectLst/>
                        </a:rPr>
                        <a:t>Sa</a:t>
                      </a:r>
                      <a:endParaRPr lang="en-US" sz="1050" b="0" i="0" u="none" strike="noStrike">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r>
              <a:tr h="173123">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9" name="Table 28"/>
          <p:cNvGraphicFramePr>
            <a:graphicFrameLocks noGrp="1"/>
          </p:cNvGraphicFramePr>
          <p:nvPr>
            <p:extLst>
              <p:ext uri="{D42A27DB-BD31-4B8C-83A1-F6EECF244321}">
                <p14:modId xmlns:p14="http://schemas.microsoft.com/office/powerpoint/2010/main" val="2865212407"/>
              </p:ext>
            </p:extLst>
          </p:nvPr>
        </p:nvGraphicFramePr>
        <p:xfrm>
          <a:off x="9288463" y="3134796"/>
          <a:ext cx="1800225" cy="1564879"/>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August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F4A3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02B12"/>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02B12"/>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r>
              <a:tr h="173123">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0">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30" name="Table 29"/>
          <p:cNvGraphicFramePr>
            <a:graphicFrameLocks noGrp="1"/>
          </p:cNvGraphicFramePr>
          <p:nvPr>
            <p:extLst>
              <p:ext uri="{D42A27DB-BD31-4B8C-83A1-F6EECF244321}">
                <p14:modId xmlns:p14="http://schemas.microsoft.com/office/powerpoint/2010/main" val="3701000840"/>
              </p:ext>
            </p:extLst>
          </p:nvPr>
        </p:nvGraphicFramePr>
        <p:xfrm>
          <a:off x="1102222" y="501317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September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F03F5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D1337"/>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D1337"/>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r>
              <a:tr h="173123">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31" name="Table 30"/>
          <p:cNvGraphicFramePr>
            <a:graphicFrameLocks noGrp="1"/>
          </p:cNvGraphicFramePr>
          <p:nvPr>
            <p:extLst>
              <p:ext uri="{D42A27DB-BD31-4B8C-83A1-F6EECF244321}">
                <p14:modId xmlns:p14="http://schemas.microsoft.com/office/powerpoint/2010/main" val="601027406"/>
              </p:ext>
            </p:extLst>
          </p:nvPr>
        </p:nvGraphicFramePr>
        <p:xfrm>
          <a:off x="3831696" y="5013176"/>
          <a:ext cx="1800225" cy="1564879"/>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October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A9619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8A4C75"/>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8A4C75"/>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r>
              <a:tr h="173123">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0">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32" name="Table 31"/>
          <p:cNvGraphicFramePr>
            <a:graphicFrameLocks noGrp="1"/>
          </p:cNvGraphicFramePr>
          <p:nvPr>
            <p:extLst>
              <p:ext uri="{D42A27DB-BD31-4B8C-83A1-F6EECF244321}">
                <p14:modId xmlns:p14="http://schemas.microsoft.com/office/powerpoint/2010/main" val="330166372"/>
              </p:ext>
            </p:extLst>
          </p:nvPr>
        </p:nvGraphicFramePr>
        <p:xfrm>
          <a:off x="6559716" y="501317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November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65E97"/>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544D7B"/>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544D7B"/>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r>
              <a:tr h="173123">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33" name="Table 32"/>
          <p:cNvGraphicFramePr>
            <a:graphicFrameLocks noGrp="1"/>
          </p:cNvGraphicFramePr>
          <p:nvPr>
            <p:extLst>
              <p:ext uri="{D42A27DB-BD31-4B8C-83A1-F6EECF244321}">
                <p14:modId xmlns:p14="http://schemas.microsoft.com/office/powerpoint/2010/main" val="1837221309"/>
              </p:ext>
            </p:extLst>
          </p:nvPr>
        </p:nvGraphicFramePr>
        <p:xfrm>
          <a:off x="9288463" y="501317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December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456A9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365376"/>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365376"/>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r>
              <a:tr h="173123">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41243309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pPr algn="r"/>
            <a:r>
              <a:rPr lang="en-US" dirty="0" smtClean="0"/>
              <a:t>2015 Calendar</a:t>
            </a:r>
            <a:endParaRPr lang="en-US" dirty="0"/>
          </a:p>
        </p:txBody>
      </p:sp>
      <p:sp>
        <p:nvSpPr>
          <p:cNvPr id="3" name="Subtitle 2"/>
          <p:cNvSpPr>
            <a:spLocks noGrp="1"/>
          </p:cNvSpPr>
          <p:nvPr>
            <p:ph type="subTitle" idx="1"/>
          </p:nvPr>
        </p:nvSpPr>
        <p:spPr/>
        <p:txBody>
          <a:bodyPr/>
          <a:lstStyle/>
          <a:p>
            <a:r>
              <a:rPr lang="en-US" dirty="0"/>
              <a:t>Week Starts </a:t>
            </a:r>
            <a:r>
              <a:rPr lang="en-US" dirty="0" smtClean="0"/>
              <a:t>from Monday</a:t>
            </a: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3382072515"/>
              </p:ext>
            </p:extLst>
          </p:nvPr>
        </p:nvGraphicFramePr>
        <p:xfrm>
          <a:off x="1102222" y="125641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January</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79B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i="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15681"/>
                    </a:solidFill>
                  </a:tcPr>
                </a:tc>
                <a:tc>
                  <a:txBody>
                    <a:bodyPr/>
                    <a:lstStyle/>
                    <a:p>
                      <a:pPr algn="ctr" rtl="0" fontAlgn="ctr"/>
                      <a:r>
                        <a:rPr lang="en-US" sz="1050" i="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15681"/>
                    </a:solidFill>
                  </a:tcPr>
                </a:tc>
                <a:tc>
                  <a:txBody>
                    <a:bodyPr/>
                    <a:lstStyle/>
                    <a:p>
                      <a:pPr algn="ctr" rtl="0" fontAlgn="ctr"/>
                      <a:r>
                        <a:rPr lang="en-US" sz="1050" i="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c>
                  <a:txBody>
                    <a:bodyPr/>
                    <a:lstStyle/>
                    <a:p>
                      <a:pPr algn="ctr" rtl="0" fontAlgn="ctr"/>
                      <a:r>
                        <a:rPr lang="en-US" sz="1050" i="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c>
                  <a:txBody>
                    <a:bodyPr/>
                    <a:lstStyle/>
                    <a:p>
                      <a:pPr algn="ctr" rtl="0" fontAlgn="ctr"/>
                      <a:r>
                        <a:rPr lang="en-US" sz="1050" i="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c>
                  <a:txBody>
                    <a:bodyPr/>
                    <a:lstStyle/>
                    <a:p>
                      <a:pPr algn="ctr" rtl="0" fontAlgn="ctr"/>
                      <a:r>
                        <a:rPr lang="en-US" sz="1050" i="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c>
                  <a:txBody>
                    <a:bodyPr/>
                    <a:lstStyle/>
                    <a:p>
                      <a:pPr algn="ctr" rtl="0" fontAlgn="ctr"/>
                      <a:r>
                        <a:rPr lang="en-US" sz="1050" i="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15681"/>
                    </a:solidFill>
                  </a:tcPr>
                </a:tc>
              </a:tr>
              <a:tr h="173123">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1568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3" name="Table 22"/>
          <p:cNvGraphicFramePr>
            <a:graphicFrameLocks noGrp="1"/>
          </p:cNvGraphicFramePr>
          <p:nvPr>
            <p:extLst>
              <p:ext uri="{D42A27DB-BD31-4B8C-83A1-F6EECF244321}">
                <p14:modId xmlns:p14="http://schemas.microsoft.com/office/powerpoint/2010/main" val="372246067"/>
              </p:ext>
            </p:extLst>
          </p:nvPr>
        </p:nvGraphicFramePr>
        <p:xfrm>
          <a:off x="3831696" y="125641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February</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B1D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295AE"/>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295AE"/>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0295AE"/>
                    </a:solidFill>
                  </a:tcPr>
                </a:tc>
              </a:tr>
              <a:tr h="173123">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0295AE"/>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0295AE"/>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4" name="Table 23"/>
          <p:cNvGraphicFramePr>
            <a:graphicFrameLocks noGrp="1"/>
          </p:cNvGraphicFramePr>
          <p:nvPr>
            <p:extLst>
              <p:ext uri="{D42A27DB-BD31-4B8C-83A1-F6EECF244321}">
                <p14:modId xmlns:p14="http://schemas.microsoft.com/office/powerpoint/2010/main" val="3061062789"/>
              </p:ext>
            </p:extLst>
          </p:nvPr>
        </p:nvGraphicFramePr>
        <p:xfrm>
          <a:off x="6559716" y="125641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March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C8F6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187A57"/>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187A57"/>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187A57"/>
                    </a:solidFill>
                  </a:tcPr>
                </a:tc>
              </a:tr>
              <a:tr h="173123">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187A57"/>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187A5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5" name="Table 24"/>
          <p:cNvGraphicFramePr>
            <a:graphicFrameLocks noGrp="1"/>
          </p:cNvGraphicFramePr>
          <p:nvPr>
            <p:extLst>
              <p:ext uri="{D42A27DB-BD31-4B8C-83A1-F6EECF244321}">
                <p14:modId xmlns:p14="http://schemas.microsoft.com/office/powerpoint/2010/main" val="2956211013"/>
              </p:ext>
            </p:extLst>
          </p:nvPr>
        </p:nvGraphicFramePr>
        <p:xfrm>
          <a:off x="9288463" y="1256415"/>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April</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74B44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62983A"/>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62983A"/>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2983A"/>
                    </a:solidFill>
                  </a:tcPr>
                </a:tc>
              </a:tr>
              <a:tr h="173123">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62983A"/>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6" name="Table 25"/>
          <p:cNvGraphicFramePr>
            <a:graphicFrameLocks noGrp="1"/>
          </p:cNvGraphicFramePr>
          <p:nvPr>
            <p:extLst>
              <p:ext uri="{D42A27DB-BD31-4B8C-83A1-F6EECF244321}">
                <p14:modId xmlns:p14="http://schemas.microsoft.com/office/powerpoint/2010/main" val="2252686658"/>
              </p:ext>
            </p:extLst>
          </p:nvPr>
        </p:nvGraphicFramePr>
        <p:xfrm>
          <a:off x="1102222" y="313479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May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B5C14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9CA737"/>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9CA737"/>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9CA737"/>
                    </a:solidFill>
                  </a:tcPr>
                </a:tc>
              </a:tr>
              <a:tr h="173123">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9CA737"/>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9CA7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7" name="Table 26"/>
          <p:cNvGraphicFramePr>
            <a:graphicFrameLocks noGrp="1"/>
          </p:cNvGraphicFramePr>
          <p:nvPr>
            <p:extLst>
              <p:ext uri="{D42A27DB-BD31-4B8C-83A1-F6EECF244321}">
                <p14:modId xmlns:p14="http://schemas.microsoft.com/office/powerpoint/2010/main" val="3260873748"/>
              </p:ext>
            </p:extLst>
          </p:nvPr>
        </p:nvGraphicFramePr>
        <p:xfrm>
          <a:off x="3831696" y="313479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mn-lt"/>
                        </a:rPr>
                        <a:t>June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FEBB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D9E01"/>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D9E01"/>
                    </a:solidFill>
                  </a:tcPr>
                </a:tc>
                <a:tc>
                  <a:txBody>
                    <a:bodyPr/>
                    <a:lstStyle/>
                    <a:p>
                      <a:pPr algn="ctr" rtl="0" fontAlgn="ctr"/>
                      <a:r>
                        <a:rPr lang="en-US" sz="1050" u="none" strike="noStrike">
                          <a:solidFill>
                            <a:schemeClr val="bg1">
                              <a:lumMod val="95000"/>
                            </a:schemeClr>
                          </a:solidFill>
                          <a:effectLst/>
                        </a:rPr>
                        <a:t>We</a:t>
                      </a:r>
                      <a:endParaRPr lang="en-US" sz="1050" b="0" i="0" u="none" strike="noStrike">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9E01"/>
                    </a:solidFill>
                  </a:tcPr>
                </a:tc>
              </a:tr>
              <a:tr h="173123">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9E01"/>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8" name="Table 27"/>
          <p:cNvGraphicFramePr>
            <a:graphicFrameLocks noGrp="1"/>
          </p:cNvGraphicFramePr>
          <p:nvPr>
            <p:extLst>
              <p:ext uri="{D42A27DB-BD31-4B8C-83A1-F6EECF244321}">
                <p14:modId xmlns:p14="http://schemas.microsoft.com/office/powerpoint/2010/main" val="3601388778"/>
              </p:ext>
            </p:extLst>
          </p:nvPr>
        </p:nvGraphicFramePr>
        <p:xfrm>
          <a:off x="6559716" y="313479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July</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F3713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5550D"/>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5550D"/>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c>
                  <a:txBody>
                    <a:bodyPr/>
                    <a:lstStyle/>
                    <a:p>
                      <a:pPr algn="ctr" rtl="0" fontAlgn="ctr"/>
                      <a:r>
                        <a:rPr lang="en-US" sz="1050" u="none" strike="noStrike">
                          <a:solidFill>
                            <a:schemeClr val="bg1">
                              <a:lumMod val="95000"/>
                            </a:schemeClr>
                          </a:solidFill>
                          <a:effectLst/>
                        </a:rPr>
                        <a:t>Sa</a:t>
                      </a:r>
                      <a:endParaRPr lang="en-US" sz="1050" b="0" i="0" u="none" strike="noStrike">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5550D"/>
                    </a:solidFill>
                  </a:tcPr>
                </a:tc>
              </a:tr>
              <a:tr h="173123">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5550D"/>
                          </a:solidFill>
                          <a:effectLst/>
                          <a:latin typeface="Calibri" panose="020F0502020204030204" pitchFamily="34" charset="0"/>
                          <a:ea typeface="+mn-ea"/>
                          <a:cs typeface="+mn-cs"/>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5550D"/>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29" name="Table 28"/>
          <p:cNvGraphicFramePr>
            <a:graphicFrameLocks noGrp="1"/>
          </p:cNvGraphicFramePr>
          <p:nvPr>
            <p:extLst>
              <p:ext uri="{D42A27DB-BD31-4B8C-83A1-F6EECF244321}">
                <p14:modId xmlns:p14="http://schemas.microsoft.com/office/powerpoint/2010/main" val="2865212407"/>
              </p:ext>
            </p:extLst>
          </p:nvPr>
        </p:nvGraphicFramePr>
        <p:xfrm>
          <a:off x="9288463" y="3134796"/>
          <a:ext cx="1800225" cy="1564879"/>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August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F4A3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02B12"/>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02B12"/>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02B12"/>
                    </a:solidFill>
                  </a:tcPr>
                </a:tc>
              </a:tr>
              <a:tr h="173123">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0">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02B12"/>
                          </a:solidFill>
                          <a:effectLst/>
                          <a:latin typeface="Calibri" panose="020F0502020204030204" pitchFamily="34" charset="0"/>
                          <a:ea typeface="+mn-ea"/>
                          <a:cs typeface="+mn-cs"/>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02B12"/>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30" name="Table 29"/>
          <p:cNvGraphicFramePr>
            <a:graphicFrameLocks noGrp="1"/>
          </p:cNvGraphicFramePr>
          <p:nvPr>
            <p:extLst>
              <p:ext uri="{D42A27DB-BD31-4B8C-83A1-F6EECF244321}">
                <p14:modId xmlns:p14="http://schemas.microsoft.com/office/powerpoint/2010/main" val="3701000840"/>
              </p:ext>
            </p:extLst>
          </p:nvPr>
        </p:nvGraphicFramePr>
        <p:xfrm>
          <a:off x="1102222" y="501317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September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F03F5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D1337"/>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ED1337"/>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D1337"/>
                    </a:solidFill>
                  </a:tcPr>
                </a:tc>
              </a:tr>
              <a:tr h="173123">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ED1337"/>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31" name="Table 30"/>
          <p:cNvGraphicFramePr>
            <a:graphicFrameLocks noGrp="1"/>
          </p:cNvGraphicFramePr>
          <p:nvPr>
            <p:extLst>
              <p:ext uri="{D42A27DB-BD31-4B8C-83A1-F6EECF244321}">
                <p14:modId xmlns:p14="http://schemas.microsoft.com/office/powerpoint/2010/main" val="601027406"/>
              </p:ext>
            </p:extLst>
          </p:nvPr>
        </p:nvGraphicFramePr>
        <p:xfrm>
          <a:off x="3831696" y="5013176"/>
          <a:ext cx="1800225" cy="1564879"/>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October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A9619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8A4C75"/>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8A4C75"/>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8A4C75"/>
                    </a:solidFill>
                  </a:tcPr>
                </a:tc>
              </a:tr>
              <a:tr h="173123">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0">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8A4C75"/>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32" name="Table 31"/>
          <p:cNvGraphicFramePr>
            <a:graphicFrameLocks noGrp="1"/>
          </p:cNvGraphicFramePr>
          <p:nvPr>
            <p:extLst>
              <p:ext uri="{D42A27DB-BD31-4B8C-83A1-F6EECF244321}">
                <p14:modId xmlns:p14="http://schemas.microsoft.com/office/powerpoint/2010/main" val="330166372"/>
              </p:ext>
            </p:extLst>
          </p:nvPr>
        </p:nvGraphicFramePr>
        <p:xfrm>
          <a:off x="6559716" y="501317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November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665E97"/>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544D7B"/>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544D7B"/>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544D7B"/>
                    </a:solidFill>
                  </a:tcPr>
                </a:tc>
              </a:tr>
              <a:tr h="173123">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544D7B"/>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graphicFrame>
        <p:nvGraphicFramePr>
          <p:cNvPr id="33" name="Table 32"/>
          <p:cNvGraphicFramePr>
            <a:graphicFrameLocks noGrp="1"/>
          </p:cNvGraphicFramePr>
          <p:nvPr>
            <p:extLst>
              <p:ext uri="{D42A27DB-BD31-4B8C-83A1-F6EECF244321}">
                <p14:modId xmlns:p14="http://schemas.microsoft.com/office/powerpoint/2010/main" val="1837221309"/>
              </p:ext>
            </p:extLst>
          </p:nvPr>
        </p:nvGraphicFramePr>
        <p:xfrm>
          <a:off x="9288463" y="5013176"/>
          <a:ext cx="1800225" cy="1566344"/>
        </p:xfrm>
        <a:graphic>
          <a:graphicData uri="http://schemas.openxmlformats.org/drawingml/2006/table">
            <a:tbl>
              <a:tblPr/>
              <a:tblGrid>
                <a:gridCol w="257175"/>
                <a:gridCol w="257175"/>
                <a:gridCol w="257175"/>
                <a:gridCol w="257175"/>
                <a:gridCol w="257175"/>
                <a:gridCol w="257175"/>
                <a:gridCol w="257175"/>
              </a:tblGrid>
              <a:tr h="263803">
                <a:tc gridSpan="7">
                  <a:txBody>
                    <a:bodyPr/>
                    <a:lstStyle/>
                    <a:p>
                      <a:pPr algn="ctr" rtl="0" fontAlgn="ctr"/>
                      <a:r>
                        <a:rPr lang="en-US" sz="1400" b="1" i="0" u="none" strike="noStrike" dirty="0">
                          <a:solidFill>
                            <a:srgbClr val="FFFFFF"/>
                          </a:solidFill>
                          <a:effectLst/>
                          <a:latin typeface="Calibri" panose="020F0502020204030204" pitchFamily="34" charset="0"/>
                        </a:rPr>
                        <a:t>December</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456A9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803">
                <a:tc>
                  <a:txBody>
                    <a:bodyPr/>
                    <a:lstStyle/>
                    <a:p>
                      <a:pPr algn="ctr" rtl="0" fontAlgn="ctr"/>
                      <a:r>
                        <a:rPr lang="en-US" sz="1050" u="none" strike="noStrike" dirty="0">
                          <a:solidFill>
                            <a:schemeClr val="bg1">
                              <a:lumMod val="95000"/>
                            </a:schemeClr>
                          </a:solidFill>
                          <a:effectLst/>
                        </a:rPr>
                        <a:t>Mo</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365376"/>
                    </a:solidFill>
                  </a:tcPr>
                </a:tc>
                <a:tc>
                  <a:txBody>
                    <a:bodyPr/>
                    <a:lstStyle/>
                    <a:p>
                      <a:pPr algn="ctr" rtl="0" fontAlgn="ctr"/>
                      <a:r>
                        <a:rPr lang="en-US" sz="1050" u="none" strike="noStrike" dirty="0">
                          <a:solidFill>
                            <a:schemeClr val="bg1">
                              <a:lumMod val="95000"/>
                            </a:schemeClr>
                          </a:solidFill>
                          <a:effectLst/>
                        </a:rPr>
                        <a:t>Tu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365376"/>
                    </a:solidFill>
                  </a:tcPr>
                </a:tc>
                <a:tc>
                  <a:txBody>
                    <a:bodyPr/>
                    <a:lstStyle/>
                    <a:p>
                      <a:pPr algn="ctr" rtl="0" fontAlgn="ctr"/>
                      <a:r>
                        <a:rPr lang="en-US" sz="1050" u="none" strike="noStrike" dirty="0">
                          <a:solidFill>
                            <a:schemeClr val="bg1">
                              <a:lumMod val="95000"/>
                            </a:schemeClr>
                          </a:solidFill>
                          <a:effectLst/>
                        </a:rPr>
                        <a:t>We</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c>
                  <a:txBody>
                    <a:bodyPr/>
                    <a:lstStyle/>
                    <a:p>
                      <a:pPr algn="ctr" rtl="0" fontAlgn="ctr"/>
                      <a:r>
                        <a:rPr lang="en-US" sz="1050" u="none" strike="noStrike" dirty="0">
                          <a:solidFill>
                            <a:schemeClr val="bg1">
                              <a:lumMod val="95000"/>
                            </a:schemeClr>
                          </a:solidFill>
                          <a:effectLst/>
                        </a:rPr>
                        <a:t>Th</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c>
                  <a:txBody>
                    <a:bodyPr/>
                    <a:lstStyle/>
                    <a:p>
                      <a:pPr algn="ctr" rtl="0" fontAlgn="ctr"/>
                      <a:r>
                        <a:rPr lang="en-US" sz="1050" u="none" strike="noStrike" dirty="0">
                          <a:solidFill>
                            <a:schemeClr val="bg1">
                              <a:lumMod val="95000"/>
                            </a:schemeClr>
                          </a:solidFill>
                          <a:effectLst/>
                        </a:rPr>
                        <a:t>Fr</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c>
                  <a:txBody>
                    <a:bodyPr/>
                    <a:lstStyle/>
                    <a:p>
                      <a:pPr algn="ctr" rtl="0" fontAlgn="ctr"/>
                      <a:r>
                        <a:rPr lang="en-US" sz="1050" u="none" strike="noStrike" dirty="0">
                          <a:solidFill>
                            <a:schemeClr val="bg1">
                              <a:lumMod val="95000"/>
                            </a:schemeClr>
                          </a:solidFill>
                          <a:effectLst/>
                        </a:rPr>
                        <a:t>Sa</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c>
                  <a:txBody>
                    <a:bodyPr/>
                    <a:lstStyle/>
                    <a:p>
                      <a:pPr algn="ctr" rtl="0" fontAlgn="ctr"/>
                      <a:r>
                        <a:rPr lang="en-US" sz="1050" u="none" strike="noStrike" dirty="0">
                          <a:solidFill>
                            <a:schemeClr val="bg1">
                              <a:lumMod val="95000"/>
                            </a:schemeClr>
                          </a:solidFill>
                          <a:effectLst/>
                        </a:rPr>
                        <a:t>Su</a:t>
                      </a:r>
                      <a:endParaRPr lang="en-US" sz="1050" b="0" i="0" u="none" strike="noStrike" dirty="0">
                        <a:solidFill>
                          <a:schemeClr val="bg1">
                            <a:lumMod val="95000"/>
                          </a:schemeClr>
                        </a:solidFill>
                        <a:effectLst/>
                        <a:latin typeface="Calibri" panose="020F0502020204030204" pitchFamily="34" charset="0"/>
                      </a:endParaRP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365376"/>
                    </a:solidFill>
                  </a:tcPr>
                </a:tc>
              </a:tr>
              <a:tr h="173123">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10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11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12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13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14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15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16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17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18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19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20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21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22</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23</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24</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25</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26</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27</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28</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29</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30</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31</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r h="173123">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fontAlgn="ctr"/>
                      <a:r>
                        <a:rPr lang="en-US" sz="1100" b="0" i="0" u="none" strike="noStrike" kern="1200" dirty="0">
                          <a:solidFill>
                            <a:srgbClr val="365376"/>
                          </a:solidFill>
                          <a:effectLst/>
                          <a:latin typeface="Calibri" panose="020F0502020204030204" pitchFamily="34" charset="0"/>
                          <a:ea typeface="+mn-ea"/>
                          <a:cs typeface="+mn-cs"/>
                        </a:rPr>
                        <a:t> </a:t>
                      </a:r>
                    </a:p>
                  </a:txBody>
                  <a:tcPr marL="4018" marR="4018" marT="4018"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13957171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2"/>
          <p:cNvSpPr>
            <a:spLocks noChangeArrowheads="1"/>
          </p:cNvSpPr>
          <p:nvPr/>
        </p:nvSpPr>
        <p:spPr bwMode="auto">
          <a:xfrm>
            <a:off x="0" y="0"/>
            <a:ext cx="12192000" cy="6858000"/>
          </a:xfrm>
          <a:prstGeom prst="rect">
            <a:avLst/>
          </a:prstGeom>
          <a:gradFill>
            <a:gsLst>
              <a:gs pos="0">
                <a:schemeClr val="lt1">
                  <a:tint val="40000"/>
                  <a:satMod val="350000"/>
                </a:schemeClr>
              </a:gs>
              <a:gs pos="40000">
                <a:schemeClr val="lt1">
                  <a:tint val="45000"/>
                  <a:shade val="99000"/>
                  <a:satMod val="350000"/>
                </a:schemeClr>
              </a:gs>
              <a:gs pos="100000">
                <a:schemeClr val="bg1">
                  <a:lumMod val="85000"/>
                </a:schemeClr>
              </a:gs>
            </a:gsLst>
          </a:gradFill>
          <a:ln w="9525">
            <a:solidFill>
              <a:schemeClr val="bg1"/>
            </a:solidFill>
            <a:miter lim="800000"/>
            <a:headEnd/>
            <a:tailEnd/>
          </a:ln>
          <a:effectLst/>
        </p:spPr>
        <p:style>
          <a:lnRef idx="0">
            <a:scrgbClr r="0" g="0" b="0"/>
          </a:lnRef>
          <a:fillRef idx="1002">
            <a:schemeClr val="lt1"/>
          </a:fillRef>
          <a:effectRef idx="0">
            <a:scrgbClr r="0" g="0" b="0"/>
          </a:effectRef>
          <a:fontRef idx="major"/>
        </p:style>
        <p:txBody>
          <a:bodyPr wrap="none" anchor="ctr"/>
          <a:lstStyle/>
          <a:p>
            <a:endParaRPr lang="fr-FR">
              <a:solidFill>
                <a:prstClr val="black"/>
              </a:solidFill>
            </a:endParaRPr>
          </a:p>
        </p:txBody>
      </p:sp>
      <p:sp>
        <p:nvSpPr>
          <p:cNvPr id="17" name="Rectangle 6"/>
          <p:cNvSpPr>
            <a:spLocks noChangeArrowheads="1"/>
          </p:cNvSpPr>
          <p:nvPr/>
        </p:nvSpPr>
        <p:spPr bwMode="auto">
          <a:xfrm>
            <a:off x="5519738" y="6568902"/>
            <a:ext cx="5003800" cy="244475"/>
          </a:xfrm>
          <a:prstGeom prst="rect">
            <a:avLst/>
          </a:prstGeom>
          <a:noFill/>
          <a:ln w="9525">
            <a:noFill/>
            <a:miter lim="800000"/>
            <a:headEnd/>
            <a:tailEnd/>
          </a:ln>
          <a:effectLst/>
        </p:spPr>
        <p:txBody>
          <a:bodyPr anchor="ctr">
            <a:spAutoFit/>
          </a:bodyPr>
          <a:lstStyle/>
          <a:p>
            <a:r>
              <a:rPr lang="fr-FR" sz="1000" dirty="0">
                <a:solidFill>
                  <a:prstClr val="black"/>
                </a:solidFill>
                <a:hlinkClick r:id="rId3"/>
              </a:rPr>
              <a:t>http://creativecommons.org/licenses/by-nc-sa/3.0/</a:t>
            </a:r>
            <a:r>
              <a:rPr lang="fr-FR" sz="1000" dirty="0">
                <a:solidFill>
                  <a:prstClr val="black"/>
                </a:solidFill>
              </a:rPr>
              <a:t> </a:t>
            </a:r>
          </a:p>
        </p:txBody>
      </p:sp>
      <p:sp>
        <p:nvSpPr>
          <p:cNvPr id="18" name="Line 8"/>
          <p:cNvSpPr>
            <a:spLocks noChangeShapeType="1"/>
          </p:cNvSpPr>
          <p:nvPr/>
        </p:nvSpPr>
        <p:spPr bwMode="auto">
          <a:xfrm>
            <a:off x="4295800" y="1412875"/>
            <a:ext cx="0" cy="4464050"/>
          </a:xfrm>
          <a:prstGeom prst="line">
            <a:avLst/>
          </a:prstGeom>
          <a:noFill/>
          <a:ln w="9525">
            <a:solidFill>
              <a:srgbClr val="C0C0C0"/>
            </a:solidFill>
            <a:round/>
            <a:headEnd/>
            <a:tailEnd/>
          </a:ln>
          <a:effectLst/>
        </p:spPr>
        <p:txBody>
          <a:bodyPr/>
          <a:lstStyle/>
          <a:p>
            <a:endParaRPr lang="fr-FR">
              <a:solidFill>
                <a:prstClr val="black"/>
              </a:solidFill>
            </a:endParaRPr>
          </a:p>
        </p:txBody>
      </p:sp>
      <p:sp>
        <p:nvSpPr>
          <p:cNvPr id="19" name="Rectangle 10"/>
          <p:cNvSpPr>
            <a:spLocks noChangeArrowheads="1"/>
          </p:cNvSpPr>
          <p:nvPr/>
        </p:nvSpPr>
        <p:spPr bwMode="auto">
          <a:xfrm>
            <a:off x="1129557" y="6153964"/>
            <a:ext cx="1789272" cy="553998"/>
          </a:xfrm>
          <a:prstGeom prst="rect">
            <a:avLst/>
          </a:prstGeom>
          <a:noFill/>
          <a:ln w="9525">
            <a:noFill/>
            <a:miter lim="800000"/>
            <a:headEnd/>
            <a:tailEnd/>
          </a:ln>
          <a:effectLst/>
        </p:spPr>
        <p:txBody>
          <a:bodyPr wrap="none" anchor="ctr">
            <a:spAutoFit/>
          </a:bodyPr>
          <a:lstStyle/>
          <a:p>
            <a:r>
              <a:rPr lang="fr-FR" sz="1000" dirty="0">
                <a:solidFill>
                  <a:prstClr val="black"/>
                </a:solidFill>
                <a:hlinkClick r:id="rId4"/>
              </a:rPr>
              <a:t>http://www.showeet.com</a:t>
            </a:r>
            <a:endParaRPr lang="fr-FR" sz="1000" dirty="0">
              <a:solidFill>
                <a:prstClr val="black"/>
              </a:solidFill>
            </a:endParaRPr>
          </a:p>
          <a:p>
            <a:endParaRPr lang="fr-FR" sz="1000" dirty="0">
              <a:solidFill>
                <a:prstClr val="black"/>
              </a:solidFill>
            </a:endParaRPr>
          </a:p>
          <a:p>
            <a:r>
              <a:rPr lang="fr-FR" sz="1000" dirty="0">
                <a:solidFill>
                  <a:prstClr val="black"/>
                </a:solidFill>
              </a:rPr>
              <a:t>Contact: Showeet@ymail.com </a:t>
            </a:r>
          </a:p>
        </p:txBody>
      </p:sp>
      <p:sp>
        <p:nvSpPr>
          <p:cNvPr id="20" name="Rectangle 15"/>
          <p:cNvSpPr>
            <a:spLocks noChangeArrowheads="1"/>
          </p:cNvSpPr>
          <p:nvPr/>
        </p:nvSpPr>
        <p:spPr bwMode="auto">
          <a:xfrm>
            <a:off x="5231904" y="1479478"/>
            <a:ext cx="5291634" cy="5189882"/>
          </a:xfrm>
          <a:prstGeom prst="rect">
            <a:avLst/>
          </a:prstGeom>
          <a:noFill/>
          <a:ln w="9525">
            <a:noFill/>
            <a:miter lim="800000"/>
            <a:headEnd/>
            <a:tailEnd/>
          </a:ln>
          <a:effectLst/>
        </p:spPr>
        <p:txBody>
          <a:bodyPr wrap="square">
            <a:spAutoFit/>
          </a:bodyPr>
          <a:lstStyle/>
          <a:p>
            <a:r>
              <a:rPr lang="en-US" sz="1600" b="1" dirty="0">
                <a:solidFill>
                  <a:prstClr val="black"/>
                </a:solidFill>
              </a:rPr>
              <a:t>With the use of this free </a:t>
            </a:r>
            <a:r>
              <a:rPr lang="en-US" sz="1600" b="1" dirty="0">
                <a:solidFill>
                  <a:srgbClr val="9CA737"/>
                </a:solidFill>
              </a:rPr>
              <a:t>template</a:t>
            </a:r>
            <a:r>
              <a:rPr lang="en-US" sz="1600" b="1" dirty="0">
                <a:solidFill>
                  <a:srgbClr val="DD523B"/>
                </a:solidFill>
              </a:rPr>
              <a:t> </a:t>
            </a:r>
            <a:r>
              <a:rPr lang="en-US" sz="1600" b="1" dirty="0">
                <a:solidFill>
                  <a:prstClr val="black"/>
                </a:solidFill>
              </a:rPr>
              <a:t>you accept the following use and license conditions.</a:t>
            </a:r>
            <a:endParaRPr lang="en-US" sz="1000" dirty="0">
              <a:solidFill>
                <a:prstClr val="black"/>
              </a:solidFill>
            </a:endParaRPr>
          </a:p>
          <a:p>
            <a:pPr>
              <a:spcBef>
                <a:spcPct val="50000"/>
              </a:spcBef>
            </a:pPr>
            <a:endParaRPr lang="en-US" sz="400" dirty="0">
              <a:solidFill>
                <a:prstClr val="black"/>
              </a:solidFill>
            </a:endParaRPr>
          </a:p>
          <a:p>
            <a:pPr>
              <a:spcBef>
                <a:spcPct val="50000"/>
              </a:spcBef>
            </a:pPr>
            <a:r>
              <a:rPr lang="en-US" sz="1200" dirty="0">
                <a:solidFill>
                  <a:prstClr val="black"/>
                </a:solidFill>
              </a:rPr>
              <a:t>You are free:</a:t>
            </a:r>
          </a:p>
          <a:p>
            <a:pPr>
              <a:spcBef>
                <a:spcPct val="50000"/>
              </a:spcBef>
            </a:pPr>
            <a:endParaRPr lang="en-US" sz="800" dirty="0">
              <a:solidFill>
                <a:prstClr val="black"/>
              </a:solidFill>
            </a:endParaRPr>
          </a:p>
          <a:p>
            <a:pPr>
              <a:spcBef>
                <a:spcPct val="50000"/>
              </a:spcBef>
            </a:pPr>
            <a:r>
              <a:rPr lang="en-US" sz="1400" b="1" dirty="0">
                <a:solidFill>
                  <a:prstClr val="black"/>
                </a:solidFill>
              </a:rPr>
              <a:t>To Share</a:t>
            </a:r>
            <a:r>
              <a:rPr lang="en-US" sz="1200" dirty="0">
                <a:solidFill>
                  <a:prstClr val="black"/>
                </a:solidFill>
              </a:rPr>
              <a:t> — to copy, distribute and transmit the work</a:t>
            </a:r>
          </a:p>
          <a:p>
            <a:pPr>
              <a:spcBef>
                <a:spcPct val="50000"/>
              </a:spcBef>
            </a:pPr>
            <a:r>
              <a:rPr lang="en-US" sz="1400" b="1" dirty="0">
                <a:solidFill>
                  <a:prstClr val="black"/>
                </a:solidFill>
              </a:rPr>
              <a:t>To Remix </a:t>
            </a:r>
            <a:r>
              <a:rPr lang="en-US" sz="1200" dirty="0">
                <a:solidFill>
                  <a:prstClr val="black"/>
                </a:solidFill>
              </a:rPr>
              <a:t>— to adapt the work</a:t>
            </a:r>
          </a:p>
          <a:p>
            <a:pPr>
              <a:spcBef>
                <a:spcPct val="50000"/>
              </a:spcBef>
            </a:pPr>
            <a:endParaRPr lang="en-US" sz="600" dirty="0">
              <a:solidFill>
                <a:prstClr val="black"/>
              </a:solidFill>
            </a:endParaRPr>
          </a:p>
          <a:p>
            <a:pPr>
              <a:spcBef>
                <a:spcPct val="50000"/>
              </a:spcBef>
            </a:pPr>
            <a:r>
              <a:rPr lang="en-US" sz="1200" dirty="0">
                <a:solidFill>
                  <a:prstClr val="black"/>
                </a:solidFill>
              </a:rPr>
              <a:t>Under the following conditions:</a:t>
            </a:r>
            <a:endParaRPr lang="en-US" sz="800" dirty="0">
              <a:solidFill>
                <a:prstClr val="black"/>
              </a:solidFill>
            </a:endParaRPr>
          </a:p>
          <a:p>
            <a:pPr>
              <a:spcBef>
                <a:spcPct val="50000"/>
              </a:spcBef>
            </a:pPr>
            <a:r>
              <a:rPr lang="en-US" sz="1400" b="1" dirty="0">
                <a:solidFill>
                  <a:prstClr val="black"/>
                </a:solidFill>
              </a:rPr>
              <a:t>Attribution</a:t>
            </a:r>
            <a:r>
              <a:rPr lang="en-US" sz="1200" dirty="0">
                <a:solidFill>
                  <a:prstClr val="black"/>
                </a:solidFill>
              </a:rPr>
              <a:t> — You must attribute the work in the manner specified by the author or licensor (but not in any way that suggests that they endorse you or your use of the work).</a:t>
            </a:r>
          </a:p>
          <a:p>
            <a:pPr>
              <a:spcBef>
                <a:spcPct val="50000"/>
              </a:spcBef>
            </a:pPr>
            <a:r>
              <a:rPr lang="en-US" sz="1400" b="1" dirty="0">
                <a:solidFill>
                  <a:prstClr val="black"/>
                </a:solidFill>
              </a:rPr>
              <a:t>Noncommercial</a:t>
            </a:r>
            <a:r>
              <a:rPr lang="en-US" sz="1200" dirty="0">
                <a:solidFill>
                  <a:prstClr val="black"/>
                </a:solidFill>
              </a:rPr>
              <a:t> — You may not use this work for commercial purposes.</a:t>
            </a:r>
          </a:p>
          <a:p>
            <a:pPr lvl="0">
              <a:spcBef>
                <a:spcPct val="50000"/>
              </a:spcBef>
            </a:pPr>
            <a:r>
              <a:rPr lang="en-US" sz="1400" b="1" dirty="0">
                <a:solidFill>
                  <a:prstClr val="black"/>
                </a:solidFill>
              </a:rPr>
              <a:t>Share Alike </a:t>
            </a:r>
            <a:r>
              <a:rPr lang="en-US" sz="1200" dirty="0">
                <a:solidFill>
                  <a:prstClr val="black"/>
                </a:solidFill>
              </a:rPr>
              <a:t>— If you alter, transform, or build upon this work, you may distribute the resulting work only under the same or similar license to this one.</a:t>
            </a:r>
          </a:p>
          <a:p>
            <a:pPr>
              <a:spcBef>
                <a:spcPct val="50000"/>
              </a:spcBef>
            </a:pPr>
            <a:endParaRPr lang="en-US" sz="500" dirty="0">
              <a:solidFill>
                <a:prstClr val="black"/>
              </a:solidFill>
            </a:endParaRPr>
          </a:p>
          <a:p>
            <a:pPr>
              <a:spcBef>
                <a:spcPct val="50000"/>
              </a:spcBef>
            </a:pPr>
            <a:r>
              <a:rPr lang="en-US" sz="1050" dirty="0">
                <a:solidFill>
                  <a:prstClr val="black"/>
                </a:solidFill>
              </a:rPr>
              <a:t>For any  distribution, you must make clear to others the license terms of this work. The best way to do this is with a link to this web page: </a:t>
            </a:r>
            <a:r>
              <a:rPr lang="en-US" sz="1050" dirty="0">
                <a:solidFill>
                  <a:prstClr val="black"/>
                </a:solidFill>
                <a:hlinkClick r:id="rId5"/>
              </a:rPr>
              <a:t>http://www.showeet.com/terms-of-use/</a:t>
            </a:r>
            <a:r>
              <a:rPr lang="en-US" sz="1050" dirty="0">
                <a:solidFill>
                  <a:prstClr val="black"/>
                </a:solidFill>
              </a:rPr>
              <a:t> </a:t>
            </a:r>
            <a:br>
              <a:rPr lang="en-US" sz="1050" dirty="0">
                <a:solidFill>
                  <a:prstClr val="black"/>
                </a:solidFill>
              </a:rPr>
            </a:br>
            <a:endParaRPr lang="en-US" sz="1050" dirty="0">
              <a:solidFill>
                <a:prstClr val="black"/>
              </a:solidFill>
            </a:endParaRPr>
          </a:p>
          <a:p>
            <a:pPr>
              <a:spcBef>
                <a:spcPct val="50000"/>
              </a:spcBef>
            </a:pPr>
            <a:r>
              <a:rPr lang="en-US" sz="1050" dirty="0">
                <a:solidFill>
                  <a:prstClr val="black"/>
                </a:solidFill>
              </a:rPr>
              <a:t>Any of the conditions can be waived if you get permission from showeet.com</a:t>
            </a:r>
          </a:p>
          <a:p>
            <a:pPr>
              <a:spcBef>
                <a:spcPct val="50000"/>
              </a:spcBef>
            </a:pPr>
            <a:r>
              <a:rPr lang="en-US" sz="1050" dirty="0">
                <a:solidFill>
                  <a:prstClr val="black"/>
                </a:solidFill>
              </a:rPr>
              <a:t>In no event shall </a:t>
            </a:r>
            <a:r>
              <a:rPr lang="en-US" sz="1050" u="sng" dirty="0">
                <a:solidFill>
                  <a:prstClr val="black"/>
                </a:solidFill>
              </a:rPr>
              <a:t>Showeet.com</a:t>
            </a:r>
            <a:r>
              <a:rPr lang="en-US" sz="1050" dirty="0">
                <a:solidFill>
                  <a:prstClr val="black"/>
                </a:solidFill>
              </a:rPr>
              <a:t> be liable for any indirect, special or consequential damages arising out of or in connection with the use of the template, diagram or map.</a:t>
            </a:r>
            <a:endParaRPr lang="fr-FR" sz="1050" dirty="0">
              <a:solidFill>
                <a:prstClr val="black"/>
              </a:solidFill>
            </a:endParaRPr>
          </a:p>
        </p:txBody>
      </p:sp>
      <p:sp>
        <p:nvSpPr>
          <p:cNvPr id="21" name="Rectangle 11"/>
          <p:cNvSpPr txBox="1">
            <a:spLocks noChangeArrowheads="1"/>
          </p:cNvSpPr>
          <p:nvPr/>
        </p:nvSpPr>
        <p:spPr>
          <a:xfrm>
            <a:off x="2133600" y="116632"/>
            <a:ext cx="8229600" cy="648072"/>
          </a:xfrm>
          <a:prstGeom prst="rect">
            <a:avLst/>
          </a:prstGeom>
        </p:spPr>
        <p:txBody>
          <a:bodyPr vert="horz" lIns="91440" tIns="45720" rIns="91440" bIns="45720"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a:solidFill>
                  <a:prstClr val="black"/>
                </a:solidFill>
              </a:rPr>
              <a:t>Conditions of use</a:t>
            </a:r>
          </a:p>
        </p:txBody>
      </p:sp>
      <p:sp>
        <p:nvSpPr>
          <p:cNvPr id="22" name="Rectangle 21"/>
          <p:cNvSpPr/>
          <p:nvPr/>
        </p:nvSpPr>
        <p:spPr>
          <a:xfrm>
            <a:off x="769195" y="4293097"/>
            <a:ext cx="2736999" cy="423327"/>
          </a:xfrm>
          <a:prstGeom prst="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solidFill>
                <a:prstClr val="black"/>
              </a:solidFill>
            </a:endParaRPr>
          </a:p>
        </p:txBody>
      </p:sp>
      <p:sp>
        <p:nvSpPr>
          <p:cNvPr id="23" name="Rectangle 16"/>
          <p:cNvSpPr>
            <a:spLocks noChangeArrowheads="1"/>
          </p:cNvSpPr>
          <p:nvPr/>
        </p:nvSpPr>
        <p:spPr bwMode="auto">
          <a:xfrm>
            <a:off x="818407" y="1700213"/>
            <a:ext cx="2832100" cy="3016210"/>
          </a:xfrm>
          <a:prstGeom prst="rect">
            <a:avLst/>
          </a:prstGeom>
          <a:noFill/>
          <a:ln w="9525">
            <a:noFill/>
            <a:miter lim="800000"/>
            <a:headEnd/>
            <a:tailEnd/>
          </a:ln>
          <a:effectLst/>
        </p:spPr>
        <p:txBody>
          <a:bodyPr>
            <a:spAutoFit/>
          </a:bodyPr>
          <a:lstStyle/>
          <a:p>
            <a:r>
              <a:rPr lang="en-GB" b="1" dirty="0">
                <a:solidFill>
                  <a:prstClr val="black"/>
                </a:solidFill>
              </a:rPr>
              <a:t>You can use this </a:t>
            </a:r>
            <a:r>
              <a:rPr lang="en-GB" b="1" dirty="0">
                <a:solidFill>
                  <a:srgbClr val="9CA737"/>
                </a:solidFill>
              </a:rPr>
              <a:t>template </a:t>
            </a:r>
            <a:r>
              <a:rPr lang="en-GB" b="1" dirty="0">
                <a:solidFill>
                  <a:prstClr val="black"/>
                </a:solidFill>
              </a:rPr>
              <a:t>for your personal, educational and business presentations.</a:t>
            </a:r>
          </a:p>
          <a:p>
            <a:endParaRPr lang="en-GB" b="1" dirty="0">
              <a:solidFill>
                <a:prstClr val="black"/>
              </a:solidFill>
            </a:endParaRPr>
          </a:p>
          <a:p>
            <a:endParaRPr lang="en-GB" b="1" dirty="0">
              <a:solidFill>
                <a:prstClr val="black"/>
              </a:solidFill>
            </a:endParaRPr>
          </a:p>
          <a:p>
            <a:r>
              <a:rPr lang="en-US" sz="1600" dirty="0">
                <a:solidFill>
                  <a:prstClr val="black"/>
                </a:solidFill>
              </a:rPr>
              <a:t>The copyright statement we require you to include when you use our material is:</a:t>
            </a:r>
          </a:p>
          <a:p>
            <a:r>
              <a:rPr lang="en-US" sz="1600" dirty="0">
                <a:solidFill>
                  <a:srgbClr val="C00000"/>
                </a:solidFill>
              </a:rPr>
              <a:t/>
            </a:r>
            <a:br>
              <a:rPr lang="en-US" sz="1600" dirty="0">
                <a:solidFill>
                  <a:srgbClr val="C00000"/>
                </a:solidFill>
              </a:rPr>
            </a:br>
            <a:r>
              <a:rPr lang="en-US" dirty="0">
                <a:solidFill>
                  <a:srgbClr val="C00000"/>
                </a:solidFill>
              </a:rPr>
              <a:t>© Copyright Showeet.com</a:t>
            </a:r>
            <a:endParaRPr lang="en-GB" b="1" dirty="0">
              <a:solidFill>
                <a:srgbClr val="C00000"/>
              </a:solidFill>
            </a:endParaRPr>
          </a:p>
        </p:txBody>
      </p:sp>
      <p:pic>
        <p:nvPicPr>
          <p:cNvPr id="24" name="Imag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7163" y="5395913"/>
            <a:ext cx="2324100" cy="962025"/>
          </a:xfrm>
          <a:prstGeom prst="rect">
            <a:avLst/>
          </a:prstGeom>
        </p:spPr>
      </p:pic>
      <p:pic>
        <p:nvPicPr>
          <p:cNvPr id="25"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847826" y="3717032"/>
            <a:ext cx="285652" cy="28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848621" y="4365104"/>
            <a:ext cx="288032" cy="28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9"/>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848621" y="4725144"/>
            <a:ext cx="288032" cy="28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Picture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03442" y="877218"/>
            <a:ext cx="1944687"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2468202"/>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52859</TotalTime>
  <Words>2069</Words>
  <PresentationFormat>Widescreen</PresentationFormat>
  <Paragraphs>2434</Paragraphs>
  <Slides>5</Slides>
  <Notes>1</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5</vt:i4>
      </vt:variant>
    </vt:vector>
  </HeadingPairs>
  <TitlesOfParts>
    <vt:vector size="12" baseType="lpstr">
      <vt:lpstr>Arial</vt:lpstr>
      <vt:lpstr>Calibri</vt:lpstr>
      <vt:lpstr>Calibri Light</vt:lpstr>
      <vt:lpstr>Verdana</vt:lpstr>
      <vt:lpstr>1_Custom Design</vt:lpstr>
      <vt:lpstr>Custom Design</vt:lpstr>
      <vt:lpstr>Blank</vt:lpstr>
      <vt:lpstr>2015 Calendar</vt:lpstr>
      <vt:lpstr>2015 Calendar</vt:lpstr>
      <vt:lpstr>2015 Calendar</vt:lpstr>
      <vt:lpstr>2015 Calendar</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Colorful calendar 2015 for PowerPoint</dc:title>
  <dc:creator>showeet.com</dc:creator>
  <dc:description>© Copyright Showeet.com</dc:description>
  <dcterms:created xsi:type="dcterms:W3CDTF">2011-05-09T14:18:21Z</dcterms:created>
  <dcterms:modified xsi:type="dcterms:W3CDTF">2014-10-17T21:28:28Z</dcterms:modified>
  <cp:category>Charts &amp; Diagrams</cp:category>
</cp:coreProperties>
</file>