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  <p:sldMasterId id="2147483753" r:id="rId2"/>
  </p:sldMasterIdLst>
  <p:notesMasterIdLst>
    <p:notesMasterId r:id="rId18"/>
  </p:notesMasterIdLst>
  <p:handoutMasterIdLst>
    <p:handoutMasterId r:id="rId19"/>
  </p:handoutMasterIdLst>
  <p:sldIdLst>
    <p:sldId id="863" r:id="rId3"/>
    <p:sldId id="1026" r:id="rId4"/>
    <p:sldId id="1027" r:id="rId5"/>
    <p:sldId id="1028" r:id="rId6"/>
    <p:sldId id="1029" r:id="rId7"/>
    <p:sldId id="1030" r:id="rId8"/>
    <p:sldId id="1031" r:id="rId9"/>
    <p:sldId id="1032" r:id="rId10"/>
    <p:sldId id="1033" r:id="rId11"/>
    <p:sldId id="1034" r:id="rId12"/>
    <p:sldId id="1036" r:id="rId13"/>
    <p:sldId id="1035" r:id="rId14"/>
    <p:sldId id="1037" r:id="rId15"/>
    <p:sldId id="787" r:id="rId16"/>
    <p:sldId id="758" r:id="rId17"/>
  </p:sldIdLst>
  <p:sldSz cx="12192000" cy="6858000"/>
  <p:notesSz cx="6858000" cy="9144000"/>
  <p:defaultTextStyle>
    <a:defPPr>
      <a:defRPr lang="fr-FR"/>
    </a:defPPr>
    <a:lvl1pPr marL="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HOWEET" id="{D34E524A-D6EF-4CBC-A13A-51C3740B0549}">
          <p14:sldIdLst>
            <p14:sldId id="863"/>
            <p14:sldId id="1026"/>
            <p14:sldId id="1027"/>
            <p14:sldId id="1028"/>
            <p14:sldId id="1029"/>
            <p14:sldId id="1030"/>
            <p14:sldId id="1031"/>
            <p14:sldId id="1032"/>
            <p14:sldId id="1033"/>
            <p14:sldId id="1034"/>
            <p14:sldId id="1036"/>
            <p14:sldId id="1035"/>
            <p14:sldId id="1037"/>
          </p14:sldIdLst>
        </p14:section>
        <p14:section name="CREDITS &amp; COPYRIGHTS" id="{96A22112-93F8-4FC4-92DC-51B794962ED1}">
          <p14:sldIdLst>
            <p14:sldId id="787"/>
            <p14:sldId id="7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251" userDrawn="1">
          <p15:clr>
            <a:srgbClr val="A4A3A4"/>
          </p15:clr>
        </p15:guide>
        <p15:guide id="3" orient="horz" pos="3159" userDrawn="1">
          <p15:clr>
            <a:srgbClr val="A4A3A4"/>
          </p15:clr>
        </p15:guide>
        <p15:guide id="5" orient="horz" pos="981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7" pos="575" userDrawn="1">
          <p15:clr>
            <a:srgbClr val="A4A3A4"/>
          </p15:clr>
        </p15:guide>
        <p15:guide id="8" pos="7105" userDrawn="1">
          <p15:clr>
            <a:srgbClr val="A4A3A4"/>
          </p15:clr>
        </p15:guide>
        <p15:guide id="9" pos="7408" userDrawn="1">
          <p15:clr>
            <a:srgbClr val="A4A3A4"/>
          </p15:clr>
        </p15:guide>
        <p15:guide id="10" pos="303" userDrawn="1">
          <p15:clr>
            <a:srgbClr val="A4A3A4"/>
          </p15:clr>
        </p15:guide>
        <p15:guide id="11" pos="1965" userDrawn="1">
          <p15:clr>
            <a:srgbClr val="A4A3A4"/>
          </p15:clr>
        </p15:guide>
        <p15:guide id="12" pos="5715" userDrawn="1">
          <p15:clr>
            <a:srgbClr val="A4A3A4"/>
          </p15:clr>
        </p15:guide>
        <p15:guide id="13" pos="4384" userDrawn="1">
          <p15:clr>
            <a:srgbClr val="A4A3A4"/>
          </p15:clr>
        </p15:guide>
        <p15:guide id="14" orient="horz" pos="3295" userDrawn="1">
          <p15:clr>
            <a:srgbClr val="A4A3A4"/>
          </p15:clr>
        </p15:guide>
        <p15:guide id="15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77A8"/>
    <a:srgbClr val="2980B9"/>
    <a:srgbClr val="354759"/>
    <a:srgbClr val="AE3B2F"/>
    <a:srgbClr val="DA8E19"/>
    <a:srgbClr val="1D927D"/>
    <a:srgbClr val="2F3F4F"/>
    <a:srgbClr val="B3B2B8"/>
    <a:srgbClr val="C7561A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Style foncé 1 - Accentuation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74" autoAdjust="0"/>
  </p:normalViewPr>
  <p:slideViewPr>
    <p:cSldViewPr>
      <p:cViewPr varScale="1">
        <p:scale>
          <a:sx n="110" d="100"/>
          <a:sy n="110" d="100"/>
        </p:scale>
        <p:origin x="492" y="108"/>
      </p:cViewPr>
      <p:guideLst>
        <p:guide orient="horz" pos="2251"/>
        <p:guide orient="horz" pos="3159"/>
        <p:guide orient="horz" pos="981"/>
        <p:guide pos="3840"/>
        <p:guide pos="575"/>
        <p:guide pos="7105"/>
        <p:guide pos="7408"/>
        <p:guide pos="303"/>
        <p:guide pos="1965"/>
        <p:guide pos="5715"/>
        <p:guide pos="4384"/>
        <p:guide orient="horz" pos="3295"/>
        <p:guide orient="horz" pos="2160"/>
      </p:guideLst>
    </p:cSldViewPr>
  </p:slideViewPr>
  <p:outlineViewPr>
    <p:cViewPr>
      <p:scale>
        <a:sx n="33" d="100"/>
        <a:sy n="33" d="100"/>
      </p:scale>
      <p:origin x="0" y="-3264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40" y="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3B4B9-AFB0-43EB-82AF-ED70AC262E4F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472C8F-9949-4688-BFEB-F813D79CFC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992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31E77A-DD07-4A76-801D-B4BF4990C412}" type="datetimeFigureOut">
              <a:rPr lang="en-US" smtClean="0"/>
              <a:pPr/>
              <a:t>4/10/2019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3AB2B-189A-4C92-A457-C6A3833631A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983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399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1742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18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445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371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96633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CA3AB2B-189A-4C92-A457-C6A3833631A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6045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178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797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471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479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17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8045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283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prstClr val="black"/>
                </a:solidFill>
              </a:rPr>
              <a:t>© Copyright Showeet.com – Creative &amp; Free PowerPoint 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A3AB2B-189A-4C92-A457-C6A3833631A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056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howeet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howeet.com/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69" y="137160"/>
            <a:ext cx="9797831" cy="70788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569" y="845046"/>
            <a:ext cx="9797831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796" y="229538"/>
            <a:ext cx="1627773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73936" y="95859"/>
            <a:ext cx="1593494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94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5"/>
          <p:cNvGrpSpPr/>
          <p:nvPr userDrawn="1"/>
        </p:nvGrpSpPr>
        <p:grpSpPr>
          <a:xfrm>
            <a:off x="328169" y="6237312"/>
            <a:ext cx="439241" cy="439240"/>
            <a:chOff x="186858" y="6096003"/>
            <a:chExt cx="580550" cy="580549"/>
          </a:xfrm>
          <a:solidFill>
            <a:schemeClr val="bg1">
              <a:lumMod val="75000"/>
              <a:alpha val="25000"/>
            </a:schemeClr>
          </a:solidFill>
        </p:grpSpPr>
        <p:sp>
          <p:nvSpPr>
            <p:cNvPr id="7" name="Rectangle 6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</p:spPr>
        <p:txBody>
          <a:bodyPr anchor="ctr"/>
          <a:lstStyle>
            <a:lvl1pPr algn="ctr">
              <a:defRPr sz="1400">
                <a:solidFill>
                  <a:srgbClr val="2F3A46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88488" y="229538"/>
            <a:ext cx="1627773" cy="451143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10522767" y="95859"/>
            <a:ext cx="1593494" cy="72008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39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Right (dark)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4569" y="137160"/>
            <a:ext cx="9797831" cy="70788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84569" y="845046"/>
            <a:ext cx="9797831" cy="523220"/>
          </a:xfrm>
        </p:spPr>
        <p:txBody>
          <a:bodyPr wrap="square">
            <a:spAutoFit/>
          </a:bodyPr>
          <a:lstStyle>
            <a:lvl1pPr marL="0" indent="0" algn="r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3" name="Rectangle 12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6796" y="229538"/>
            <a:ext cx="1622504" cy="4480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73936" y="95859"/>
            <a:ext cx="1593494" cy="720080"/>
          </a:xfrm>
          <a:prstGeom prst="rect">
            <a:avLst/>
          </a:prstGeom>
          <a:solidFill>
            <a:srgbClr val="222A3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6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eft (dark)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93757" y="229538"/>
            <a:ext cx="1622504" cy="4480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0522767" y="95859"/>
            <a:ext cx="1593494" cy="720080"/>
          </a:xfrm>
          <a:prstGeom prst="rect">
            <a:avLst/>
          </a:prstGeom>
          <a:solidFill>
            <a:srgbClr val="222A35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589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- Left (dark)"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7" y="137160"/>
            <a:ext cx="9797831" cy="70788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 wrap="square">
            <a:spAutoFit/>
          </a:bodyPr>
          <a:lstStyle>
            <a:lvl1pPr marL="0" indent="0" algn="l">
              <a:buNone/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328166" y="6237312"/>
            <a:ext cx="439241" cy="439240"/>
            <a:chOff x="186858" y="6096003"/>
            <a:chExt cx="580550" cy="580549"/>
          </a:xfrm>
          <a:solidFill>
            <a:schemeClr val="bg1">
              <a:lumMod val="95000"/>
              <a:alpha val="25000"/>
            </a:schemeClr>
          </a:solidFill>
        </p:grpSpPr>
        <p:sp>
          <p:nvSpPr>
            <p:cNvPr id="14" name="Rectangle 13"/>
            <p:cNvSpPr/>
            <p:nvPr userDrawn="1"/>
          </p:nvSpPr>
          <p:spPr>
            <a:xfrm>
              <a:off x="186859" y="6096003"/>
              <a:ext cx="580549" cy="5805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latin typeface="GeosansLight" panose="02000603020000020003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186858" y="6612049"/>
              <a:ext cx="580549" cy="6450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US"/>
            </a:p>
          </p:txBody>
        </p:sp>
      </p:grp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28169" y="6237312"/>
            <a:ext cx="439241" cy="39043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fld id="{F68327C5-B821-4FE9-A59A-A60D9EB59A9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493757" y="229538"/>
            <a:ext cx="1622504" cy="448056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10522767" y="95859"/>
            <a:ext cx="1593494" cy="720080"/>
          </a:xfrm>
          <a:prstGeom prst="rect">
            <a:avLst/>
          </a:prstGeom>
          <a:solidFill>
            <a:schemeClr val="tx1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73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5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ransition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021288"/>
            <a:ext cx="12192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00456" y="6214072"/>
            <a:ext cx="1627773" cy="4511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4937768"/>
            <a:ext cx="1095488" cy="1083520"/>
          </a:xfrm>
          <a:prstGeom prst="rect">
            <a:avLst/>
          </a:prstGeom>
        </p:spPr>
      </p:pic>
      <p:grpSp>
        <p:nvGrpSpPr>
          <p:cNvPr id="11" name="Group 10"/>
          <p:cNvGrpSpPr/>
          <p:nvPr userDrawn="1"/>
        </p:nvGrpSpPr>
        <p:grpSpPr>
          <a:xfrm>
            <a:off x="8704796" y="6336792"/>
            <a:ext cx="1470980" cy="307777"/>
            <a:chOff x="8616280" y="6285754"/>
            <a:chExt cx="1470980" cy="307777"/>
          </a:xfrm>
        </p:grpSpPr>
        <p:sp>
          <p:nvSpPr>
            <p:cNvPr id="12" name="TextBox 11"/>
            <p:cNvSpPr txBox="1"/>
            <p:nvPr userDrawn="1"/>
          </p:nvSpPr>
          <p:spPr>
            <a:xfrm>
              <a:off x="8616280" y="6285754"/>
              <a:ext cx="14709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tx1"/>
                  </a:solidFill>
                </a:rPr>
                <a:t>Made with       by </a:t>
              </a:r>
            </a:p>
          </p:txBody>
        </p:sp>
        <p:sp>
          <p:nvSpPr>
            <p:cNvPr id="13" name="Freeform 290"/>
            <p:cNvSpPr/>
            <p:nvPr userDrawn="1"/>
          </p:nvSpPr>
          <p:spPr>
            <a:xfrm>
              <a:off x="9544347" y="6374509"/>
              <a:ext cx="152053" cy="130265"/>
            </a:xfrm>
            <a:custGeom>
              <a:avLst/>
              <a:gdLst/>
              <a:ahLst/>
              <a:cxnLst/>
              <a:rect l="l" t="t" r="r" b="b"/>
              <a:pathLst>
                <a:path w="504825" h="432707">
                  <a:moveTo>
                    <a:pt x="134658" y="0"/>
                  </a:moveTo>
                  <a:cubicBezTo>
                    <a:pt x="146301" y="0"/>
                    <a:pt x="158180" y="2019"/>
                    <a:pt x="170294" y="6057"/>
                  </a:cubicBezTo>
                  <a:cubicBezTo>
                    <a:pt x="182407" y="10095"/>
                    <a:pt x="193676" y="15541"/>
                    <a:pt x="204099" y="22396"/>
                  </a:cubicBezTo>
                  <a:cubicBezTo>
                    <a:pt x="214522" y="29251"/>
                    <a:pt x="223490" y="35683"/>
                    <a:pt x="231002" y="41693"/>
                  </a:cubicBezTo>
                  <a:cubicBezTo>
                    <a:pt x="238514" y="47703"/>
                    <a:pt x="245652" y="54088"/>
                    <a:pt x="252412" y="60849"/>
                  </a:cubicBezTo>
                  <a:cubicBezTo>
                    <a:pt x="259174" y="54088"/>
                    <a:pt x="266310" y="47703"/>
                    <a:pt x="273823" y="41693"/>
                  </a:cubicBezTo>
                  <a:cubicBezTo>
                    <a:pt x="281334" y="35683"/>
                    <a:pt x="290303" y="29251"/>
                    <a:pt x="300726" y="22396"/>
                  </a:cubicBezTo>
                  <a:cubicBezTo>
                    <a:pt x="311149" y="15541"/>
                    <a:pt x="322417" y="10095"/>
                    <a:pt x="334531" y="6057"/>
                  </a:cubicBezTo>
                  <a:cubicBezTo>
                    <a:pt x="346645" y="2019"/>
                    <a:pt x="358524" y="0"/>
                    <a:pt x="370167" y="0"/>
                  </a:cubicBezTo>
                  <a:cubicBezTo>
                    <a:pt x="412236" y="0"/>
                    <a:pt x="445197" y="11644"/>
                    <a:pt x="469048" y="34932"/>
                  </a:cubicBezTo>
                  <a:cubicBezTo>
                    <a:pt x="492899" y="58220"/>
                    <a:pt x="504825" y="90523"/>
                    <a:pt x="504825" y="131840"/>
                  </a:cubicBezTo>
                  <a:cubicBezTo>
                    <a:pt x="504825" y="173346"/>
                    <a:pt x="483321" y="215602"/>
                    <a:pt x="440313" y="258610"/>
                  </a:cubicBezTo>
                  <a:lnTo>
                    <a:pt x="264807" y="427636"/>
                  </a:lnTo>
                  <a:cubicBezTo>
                    <a:pt x="261427" y="431017"/>
                    <a:pt x="257295" y="432707"/>
                    <a:pt x="252412" y="432707"/>
                  </a:cubicBezTo>
                  <a:cubicBezTo>
                    <a:pt x="247529" y="432707"/>
                    <a:pt x="243398" y="431017"/>
                    <a:pt x="240018" y="427636"/>
                  </a:cubicBezTo>
                  <a:lnTo>
                    <a:pt x="64230" y="258047"/>
                  </a:lnTo>
                  <a:cubicBezTo>
                    <a:pt x="62351" y="256544"/>
                    <a:pt x="59770" y="254103"/>
                    <a:pt x="56482" y="250722"/>
                  </a:cubicBezTo>
                  <a:cubicBezTo>
                    <a:pt x="53196" y="247342"/>
                    <a:pt x="47984" y="241191"/>
                    <a:pt x="40848" y="232270"/>
                  </a:cubicBezTo>
                  <a:cubicBezTo>
                    <a:pt x="33712" y="223349"/>
                    <a:pt x="27326" y="214194"/>
                    <a:pt x="21692" y="204803"/>
                  </a:cubicBezTo>
                  <a:cubicBezTo>
                    <a:pt x="16057" y="195413"/>
                    <a:pt x="11035" y="184051"/>
                    <a:pt x="6620" y="170717"/>
                  </a:cubicBezTo>
                  <a:cubicBezTo>
                    <a:pt x="2207" y="157382"/>
                    <a:pt x="0" y="144423"/>
                    <a:pt x="0" y="131840"/>
                  </a:cubicBezTo>
                  <a:cubicBezTo>
                    <a:pt x="0" y="90523"/>
                    <a:pt x="11926" y="58220"/>
                    <a:pt x="35777" y="34932"/>
                  </a:cubicBezTo>
                  <a:cubicBezTo>
                    <a:pt x="59629" y="11644"/>
                    <a:pt x="92588" y="0"/>
                    <a:pt x="13465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936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rgbClr val="222A3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9376" y="228855"/>
            <a:ext cx="11233248" cy="954108"/>
          </a:xfrm>
        </p:spPr>
        <p:txBody>
          <a:bodyPr wrap="square" anchor="b">
            <a:spAutoFit/>
          </a:bodyPr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021288"/>
            <a:ext cx="12192000" cy="83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pic>
        <p:nvPicPr>
          <p:cNvPr id="8" name="Picture 7">
            <a:hlinkClick r:id="rId2"/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00456" y="6214075"/>
            <a:ext cx="1627773" cy="45114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994" y="1426467"/>
            <a:ext cx="6338473" cy="5238748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489943" y="1700811"/>
            <a:ext cx="5616575" cy="316805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4937768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082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w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00" b="19391"/>
          <a:stretch/>
        </p:blipFill>
        <p:spPr>
          <a:xfrm>
            <a:off x="11096512" y="5774480"/>
            <a:ext cx="1095488" cy="1083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35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137160"/>
            <a:ext cx="10972800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14"/>
          <p:cNvSpPr/>
          <p:nvPr/>
        </p:nvSpPr>
        <p:spPr>
          <a:xfrm rot="5400000">
            <a:off x="11604686" y="5799924"/>
            <a:ext cx="1839158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prstClr val="black"/>
                </a:solidFill>
              </a:rPr>
              <a:t>© Copyright Showeet.com</a:t>
            </a:r>
          </a:p>
        </p:txBody>
      </p:sp>
    </p:spTree>
    <p:extLst>
      <p:ext uri="{BB962C8B-B14F-4D97-AF65-F5344CB8AC3E}">
        <p14:creationId xmlns:p14="http://schemas.microsoft.com/office/powerpoint/2010/main" val="3974763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1" r:id="rId2"/>
    <p:sldLayoutId id="2147483770" r:id="rId3"/>
    <p:sldLayoutId id="2147483772" r:id="rId4"/>
    <p:sldLayoutId id="2147483775" r:id="rId5"/>
    <p:sldLayoutId id="2147483751" r:id="rId6"/>
    <p:sldLayoutId id="2147483774" r:id="rId7"/>
    <p:sldLayoutId id="2147483750" r:id="rId8"/>
  </p:sldLayoutIdLst>
  <p:hf hdr="0" ftr="0" dt="0"/>
  <p:txStyles>
    <p:titleStyle>
      <a:lvl1pPr algn="r" defTabSz="914354" rtl="0" eaLnBrk="1" latinLnBrk="0" hangingPunct="1">
        <a:spcBef>
          <a:spcPct val="0"/>
        </a:spcBef>
        <a:buNone/>
        <a:defRPr lang="en-US" sz="4000" b="1" kern="1200" cap="all" normalizeH="0" baseline="0" dirty="0">
          <a:solidFill>
            <a:srgbClr val="2F3A46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342882" indent="-342882" algn="l" defTabSz="914354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13" indent="-285737" algn="l" defTabSz="914354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294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120" indent="-228589" algn="l" defTabSz="914354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298" indent="-228589" algn="l" defTabSz="914354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7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26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38930" y="341031"/>
            <a:ext cx="2914141" cy="804743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2185947" y="2158991"/>
            <a:ext cx="7820106" cy="34163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defTabSz="914354"/>
            <a:r>
              <a:rPr lang="en-US" sz="5400" dirty="0">
                <a:solidFill>
                  <a:schemeClr val="bg1"/>
                </a:solidFill>
                <a:latin typeface="Calibri Light" panose="020F0302020204030204" pitchFamily="34" charset="0"/>
              </a:rPr>
              <a:t>Free </a:t>
            </a:r>
            <a:r>
              <a:rPr lang="en-US" sz="5400">
                <a:solidFill>
                  <a:schemeClr val="bg1"/>
                </a:solidFill>
                <a:latin typeface="Calibri Light" panose="020F0302020204030204" pitchFamily="34" charset="0"/>
              </a:rPr>
              <a:t>creative templates</a:t>
            </a:r>
            <a:r>
              <a:rPr lang="en-US" sz="5400" dirty="0">
                <a:solidFill>
                  <a:schemeClr val="bg1"/>
                </a:solidFill>
                <a:latin typeface="Calibri Light" panose="020F0302020204030204" pitchFamily="34" charset="0"/>
              </a:rPr>
              <a:t>, charts, diagrams and maps for your outstanding presentations</a:t>
            </a:r>
          </a:p>
        </p:txBody>
      </p:sp>
    </p:spTree>
    <p:extLst>
      <p:ext uri="{BB962C8B-B14F-4D97-AF65-F5344CB8AC3E}">
        <p14:creationId xmlns:p14="http://schemas.microsoft.com/office/powerpoint/2010/main" val="380082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hf hdr="0" ft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howeet.com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twitter.com/showeet" TargetMode="External"/><Relationship Id="rId5" Type="http://schemas.openxmlformats.org/officeDocument/2006/relationships/hyperlink" Target="http://pinterest.com/showeet/pins" TargetMode="External"/><Relationship Id="rId4" Type="http://schemas.openxmlformats.org/officeDocument/2006/relationships/hyperlink" Target="http://www.facebook.com/showeet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351966"/>
            <a:ext cx="12192000" cy="830997"/>
          </a:xfrm>
          <a:prstGeom prst="rect">
            <a:avLst/>
          </a:prstGeom>
        </p:spPr>
        <p:txBody>
          <a:bodyPr/>
          <a:lstStyle/>
          <a:p>
            <a:r>
              <a:rPr lang="en-US" sz="4800" dirty="0"/>
              <a:t>Dice Infographics</a:t>
            </a:r>
            <a:endParaRPr lang="en-US" sz="48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7" name="Freeform 13"/>
          <p:cNvSpPr/>
          <p:nvPr/>
        </p:nvSpPr>
        <p:spPr>
          <a:xfrm>
            <a:off x="5087888" y="1426467"/>
            <a:ext cx="2379576" cy="3789040"/>
          </a:xfrm>
          <a:custGeom>
            <a:avLst/>
            <a:gdLst>
              <a:gd name="connsiteX0" fmla="*/ 0 w 2379576"/>
              <a:gd name="connsiteY0" fmla="*/ 0 h 3789040"/>
              <a:gd name="connsiteX1" fmla="*/ 2214084 w 2379576"/>
              <a:gd name="connsiteY1" fmla="*/ 0 h 3789040"/>
              <a:gd name="connsiteX2" fmla="*/ 2379576 w 2379576"/>
              <a:gd name="connsiteY2" fmla="*/ 165492 h 3789040"/>
              <a:gd name="connsiteX3" fmla="*/ 2379576 w 2379576"/>
              <a:gd name="connsiteY3" fmla="*/ 3709249 h 3789040"/>
              <a:gd name="connsiteX4" fmla="*/ 2366571 w 2379576"/>
              <a:gd name="connsiteY4" fmla="*/ 3773666 h 3789040"/>
              <a:gd name="connsiteX5" fmla="*/ 2356205 w 2379576"/>
              <a:gd name="connsiteY5" fmla="*/ 3789040 h 3789040"/>
              <a:gd name="connsiteX6" fmla="*/ 1654973 w 2379576"/>
              <a:gd name="connsiteY6" fmla="*/ 3789040 h 378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79576" h="3789040">
                <a:moveTo>
                  <a:pt x="0" y="0"/>
                </a:moveTo>
                <a:lnTo>
                  <a:pt x="2214084" y="0"/>
                </a:lnTo>
                <a:cubicBezTo>
                  <a:pt x="2305483" y="0"/>
                  <a:pt x="2379576" y="74093"/>
                  <a:pt x="2379576" y="165492"/>
                </a:cubicBezTo>
                <a:lnTo>
                  <a:pt x="2379576" y="3709249"/>
                </a:lnTo>
                <a:cubicBezTo>
                  <a:pt x="2379576" y="3732099"/>
                  <a:pt x="2374945" y="3753867"/>
                  <a:pt x="2366571" y="3773666"/>
                </a:cubicBezTo>
                <a:lnTo>
                  <a:pt x="2356205" y="3789040"/>
                </a:lnTo>
                <a:lnTo>
                  <a:pt x="1654973" y="378904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34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1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9D47C9C-3F5D-4306-AE91-7DDA8CF94A2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" r="147"/>
          <a:stretch>
            <a:fillRect/>
          </a:stretch>
        </p:blipFill>
        <p:spPr/>
      </p:pic>
      <p:sp>
        <p:nvSpPr>
          <p:cNvPr id="61" name="TextBox 60"/>
          <p:cNvSpPr txBox="1"/>
          <p:nvPr/>
        </p:nvSpPr>
        <p:spPr>
          <a:xfrm>
            <a:off x="8010115" y="1909354"/>
            <a:ext cx="409599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rgbClr val="63B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12</a:t>
            </a:r>
            <a:r>
              <a:rPr lang="en-US" sz="2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Unique PPTX Slides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010115" y="2468782"/>
            <a:ext cx="395313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rgbClr val="63B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16:9 </a:t>
            </a:r>
            <a:r>
              <a:rPr lang="en-US" sz="2800" b="1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Screen Template</a:t>
            </a:r>
            <a:endParaRPr lang="en-US" sz="2800" b="1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010115" y="3028210"/>
            <a:ext cx="225093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2800" b="1" dirty="0">
                <a:solidFill>
                  <a:srgbClr val="63BB4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Easy to edit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603427" y="4173154"/>
            <a:ext cx="3265747" cy="2516758"/>
            <a:chOff x="4143800" y="4432170"/>
            <a:chExt cx="2549278" cy="1964609"/>
          </a:xfrm>
          <a:effectLst>
            <a:reflection blurRad="6350" stA="25000" endPos="35000" dir="5400000" sy="-100000" algn="bl" rotWithShape="0"/>
          </a:effectLst>
        </p:grpSpPr>
        <p:grpSp>
          <p:nvGrpSpPr>
            <p:cNvPr id="74" name="Group 73"/>
            <p:cNvGrpSpPr/>
            <p:nvPr/>
          </p:nvGrpSpPr>
          <p:grpSpPr>
            <a:xfrm>
              <a:off x="4211959" y="4509120"/>
              <a:ext cx="1772023" cy="1682218"/>
              <a:chOff x="3340621" y="2731741"/>
              <a:chExt cx="5513832" cy="2726371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3340621" y="2731741"/>
                <a:ext cx="5513832" cy="2726371"/>
              </a:xfrm>
              <a:prstGeom prst="rect">
                <a:avLst/>
              </a:prstGeom>
              <a:ln>
                <a:noFill/>
              </a:ln>
              <a:effectLst>
                <a:outerShdw blurRad="571500" dist="241300" dir="102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3340621" y="2731741"/>
                <a:ext cx="5513832" cy="2726371"/>
              </a:xfrm>
              <a:prstGeom prst="rect">
                <a:avLst/>
              </a:prstGeom>
              <a:ln>
                <a:noFill/>
              </a:ln>
              <a:effectLst>
                <a:outerShdw blurRad="571500" dist="292100" dir="2154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5" name="Rounded Rectangle 74"/>
            <p:cNvSpPr/>
            <p:nvPr/>
          </p:nvSpPr>
          <p:spPr>
            <a:xfrm rot="16200000">
              <a:off x="4436134" y="4139836"/>
              <a:ext cx="1964609" cy="2549278"/>
            </a:xfrm>
            <a:prstGeom prst="roundRect">
              <a:avLst>
                <a:gd name="adj" fmla="val 5238"/>
              </a:avLst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rot="16200000">
              <a:off x="4627827" y="4346004"/>
              <a:ext cx="1576179" cy="2114488"/>
            </a:xfrm>
            <a:prstGeom prst="rect">
              <a:avLst/>
            </a:prstGeom>
            <a:blipFill dpi="0" rotWithShape="0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US" sz="2400" b="1" dirty="0"/>
            </a:p>
          </p:txBody>
        </p:sp>
        <p:grpSp>
          <p:nvGrpSpPr>
            <p:cNvPr id="77" name="Group 76"/>
            <p:cNvGrpSpPr/>
            <p:nvPr/>
          </p:nvGrpSpPr>
          <p:grpSpPr>
            <a:xfrm rot="16200000">
              <a:off x="6513179" y="5349079"/>
              <a:ext cx="139880" cy="138308"/>
              <a:chOff x="4446940" y="5280381"/>
              <a:chExt cx="237363" cy="234696"/>
            </a:xfrm>
          </p:grpSpPr>
          <p:sp>
            <p:nvSpPr>
              <p:cNvPr id="79" name="Oval 78"/>
              <p:cNvSpPr>
                <a:spLocks noChangeArrowheads="1"/>
              </p:cNvSpPr>
              <p:nvPr/>
            </p:nvSpPr>
            <p:spPr bwMode="auto">
              <a:xfrm>
                <a:off x="4446940" y="5280381"/>
                <a:ext cx="237363" cy="234696"/>
              </a:xfrm>
              <a:prstGeom prst="ellipse">
                <a:avLst/>
              </a:prstGeom>
              <a:gradFill flip="none" rotWithShape="1">
                <a:gsLst>
                  <a:gs pos="29000">
                    <a:schemeClr val="tx1"/>
                  </a:gs>
                  <a:gs pos="73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>
                  <a:solidFill>
                    <a:schemeClr val="lt1"/>
                  </a:solidFill>
                </a:endParaRP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4515460" y="5356864"/>
                <a:ext cx="100323" cy="100323"/>
              </a:xfrm>
              <a:prstGeom prst="roundRect">
                <a:avLst/>
              </a:prstGeom>
              <a:noFill/>
              <a:ln w="9525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8" name="Freeform 77"/>
            <p:cNvSpPr/>
            <p:nvPr/>
          </p:nvSpPr>
          <p:spPr>
            <a:xfrm>
              <a:off x="5339707" y="4432170"/>
              <a:ext cx="1353371" cy="1712789"/>
            </a:xfrm>
            <a:custGeom>
              <a:avLst/>
              <a:gdLst>
                <a:gd name="connsiteX0" fmla="*/ 0 w 2296537"/>
                <a:gd name="connsiteY0" fmla="*/ 0 h 2906437"/>
                <a:gd name="connsiteX1" fmla="*/ 2121915 w 2296537"/>
                <a:gd name="connsiteY1" fmla="*/ 0 h 2906437"/>
                <a:gd name="connsiteX2" fmla="*/ 2296537 w 2296537"/>
                <a:gd name="connsiteY2" fmla="*/ 174622 h 2906437"/>
                <a:gd name="connsiteX3" fmla="*/ 2296537 w 2296537"/>
                <a:gd name="connsiteY3" fmla="*/ 2906437 h 2906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6537" h="2906437">
                  <a:moveTo>
                    <a:pt x="0" y="0"/>
                  </a:moveTo>
                  <a:lnTo>
                    <a:pt x="2121915" y="0"/>
                  </a:lnTo>
                  <a:cubicBezTo>
                    <a:pt x="2218356" y="0"/>
                    <a:pt x="2296537" y="78181"/>
                    <a:pt x="2296537" y="174622"/>
                  </a:cubicBezTo>
                  <a:lnTo>
                    <a:pt x="2296537" y="290643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34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1"/>
            </a:p>
          </p:txBody>
        </p:sp>
      </p:grpSp>
    </p:spTree>
    <p:extLst>
      <p:ext uri="{BB962C8B-B14F-4D97-AF65-F5344CB8AC3E}">
        <p14:creationId xmlns:p14="http://schemas.microsoft.com/office/powerpoint/2010/main" val="61602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ylinder 83">
            <a:extLst>
              <a:ext uri="{FF2B5EF4-FFF2-40B4-BE49-F238E27FC236}">
                <a16:creationId xmlns:a16="http://schemas.microsoft.com/office/drawing/2014/main" id="{03981826-2570-44A8-9D73-18014BC80F10}"/>
              </a:ext>
            </a:extLst>
          </p:cNvPr>
          <p:cNvSpPr/>
          <p:nvPr/>
        </p:nvSpPr>
        <p:spPr>
          <a:xfrm rot="7648698">
            <a:off x="5999388" y="1937258"/>
            <a:ext cx="957217" cy="2982634"/>
          </a:xfrm>
          <a:prstGeom prst="can">
            <a:avLst>
              <a:gd name="adj" fmla="val 53001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C8629F58-9054-4136-91EA-256B7F29ED48}"/>
              </a:ext>
            </a:extLst>
          </p:cNvPr>
          <p:cNvGrpSpPr/>
          <p:nvPr/>
        </p:nvGrpSpPr>
        <p:grpSpPr>
          <a:xfrm>
            <a:off x="2349157" y="1106684"/>
            <a:ext cx="7472152" cy="5064774"/>
            <a:chOff x="2349157" y="1106684"/>
            <a:chExt cx="7472152" cy="5064774"/>
          </a:xfrm>
        </p:grpSpPr>
        <p:sp>
          <p:nvSpPr>
            <p:cNvPr id="108" name="Shape">
              <a:extLst>
                <a:ext uri="{FF2B5EF4-FFF2-40B4-BE49-F238E27FC236}">
                  <a16:creationId xmlns:a16="http://schemas.microsoft.com/office/drawing/2014/main" id="{8C70E0B7-998F-4686-944C-1A00545FB887}"/>
                </a:ext>
              </a:extLst>
            </p:cNvPr>
            <p:cNvSpPr/>
            <p:nvPr/>
          </p:nvSpPr>
          <p:spPr>
            <a:xfrm>
              <a:off x="2349157" y="1106684"/>
              <a:ext cx="7471291" cy="4974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79"/>
                  </a:moveTo>
                  <a:lnTo>
                    <a:pt x="18062" y="0"/>
                  </a:lnTo>
                  <a:lnTo>
                    <a:pt x="21600" y="2473"/>
                  </a:lnTo>
                  <a:lnTo>
                    <a:pt x="4535" y="21600"/>
                  </a:lnTo>
                  <a:lnTo>
                    <a:pt x="0" y="16579"/>
                  </a:lnTo>
                </a:path>
              </a:pathLst>
            </a:custGeom>
            <a:solidFill>
              <a:srgbClr val="C8CAC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56EA82A-08D8-4D06-B69C-B25C08421F76}"/>
                </a:ext>
              </a:extLst>
            </p:cNvPr>
            <p:cNvSpPr/>
            <p:nvPr/>
          </p:nvSpPr>
          <p:spPr>
            <a:xfrm>
              <a:off x="3918514" y="1668951"/>
              <a:ext cx="5902795" cy="4502507"/>
            </a:xfrm>
            <a:custGeom>
              <a:avLst/>
              <a:gdLst>
                <a:gd name="connsiteX0" fmla="*/ 5902795 w 5902795"/>
                <a:gd name="connsiteY0" fmla="*/ 0 h 4502507"/>
                <a:gd name="connsiteX1" fmla="*/ 5902795 w 5902795"/>
                <a:gd name="connsiteY1" fmla="*/ 151775 h 4502507"/>
                <a:gd name="connsiteX2" fmla="*/ 58146 w 5902795"/>
                <a:gd name="connsiteY2" fmla="*/ 4491887 h 4502507"/>
                <a:gd name="connsiteX3" fmla="*/ 43846 w 5902795"/>
                <a:gd name="connsiteY3" fmla="*/ 4502507 h 4502507"/>
                <a:gd name="connsiteX4" fmla="*/ 42211 w 5902795"/>
                <a:gd name="connsiteY4" fmla="*/ 4501326 h 4502507"/>
                <a:gd name="connsiteX5" fmla="*/ 0 w 5902795"/>
                <a:gd name="connsiteY5" fmla="*/ 4387081 h 4502507"/>
                <a:gd name="connsiteX6" fmla="*/ 646 w 5902795"/>
                <a:gd name="connsiteY6" fmla="*/ 4386601 h 4502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02795" h="4502507">
                  <a:moveTo>
                    <a:pt x="5902795" y="0"/>
                  </a:moveTo>
                  <a:lnTo>
                    <a:pt x="5902795" y="151775"/>
                  </a:lnTo>
                  <a:lnTo>
                    <a:pt x="58146" y="4491887"/>
                  </a:lnTo>
                  <a:lnTo>
                    <a:pt x="43846" y="4502507"/>
                  </a:lnTo>
                  <a:lnTo>
                    <a:pt x="42211" y="4501326"/>
                  </a:lnTo>
                  <a:lnTo>
                    <a:pt x="0" y="4387081"/>
                  </a:lnTo>
                  <a:lnTo>
                    <a:pt x="646" y="4386601"/>
                  </a:lnTo>
                  <a:close/>
                </a:path>
              </a:pathLst>
            </a:custGeom>
            <a:solidFill>
              <a:srgbClr val="A5A6A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289983B9-D4F4-48AB-913B-A65035A810C7}"/>
                </a:ext>
              </a:extLst>
            </p:cNvPr>
            <p:cNvSpPr/>
            <p:nvPr/>
          </p:nvSpPr>
          <p:spPr>
            <a:xfrm>
              <a:off x="2349157" y="4921805"/>
              <a:ext cx="1611568" cy="1248472"/>
            </a:xfrm>
            <a:custGeom>
              <a:avLst/>
              <a:gdLst>
                <a:gd name="connsiteX0" fmla="*/ 0 w 1611568"/>
                <a:gd name="connsiteY0" fmla="*/ 0 h 1248472"/>
                <a:gd name="connsiteX1" fmla="*/ 1570003 w 1611568"/>
                <a:gd name="connsiteY1" fmla="*/ 1133747 h 1248472"/>
                <a:gd name="connsiteX2" fmla="*/ 1569357 w 1611568"/>
                <a:gd name="connsiteY2" fmla="*/ 1134227 h 1248472"/>
                <a:gd name="connsiteX3" fmla="*/ 1611568 w 1611568"/>
                <a:gd name="connsiteY3" fmla="*/ 1248472 h 1248472"/>
                <a:gd name="connsiteX4" fmla="*/ 43536 w 1611568"/>
                <a:gd name="connsiteY4" fmla="*/ 115859 h 1248472"/>
                <a:gd name="connsiteX5" fmla="*/ 0 w 1611568"/>
                <a:gd name="connsiteY5" fmla="*/ 0 h 124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1568" h="1248472">
                  <a:moveTo>
                    <a:pt x="0" y="0"/>
                  </a:moveTo>
                  <a:lnTo>
                    <a:pt x="1570003" y="1133747"/>
                  </a:lnTo>
                  <a:lnTo>
                    <a:pt x="1569357" y="1134227"/>
                  </a:lnTo>
                  <a:lnTo>
                    <a:pt x="1611568" y="1248472"/>
                  </a:lnTo>
                  <a:lnTo>
                    <a:pt x="43536" y="1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184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Dices on a Balance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34980BF3-A52F-4815-9457-B7A80ECD1902}"/>
              </a:ext>
            </a:extLst>
          </p:cNvPr>
          <p:cNvGrpSpPr/>
          <p:nvPr/>
        </p:nvGrpSpPr>
        <p:grpSpPr>
          <a:xfrm>
            <a:off x="2882084" y="3644998"/>
            <a:ext cx="2011680" cy="2057400"/>
            <a:chOff x="3935761" y="1311161"/>
            <a:chExt cx="4320563" cy="438047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3724F6CC-ED17-4D71-96ED-FF65AA4B1A64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60" name="Shape">
              <a:extLst>
                <a:ext uri="{FF2B5EF4-FFF2-40B4-BE49-F238E27FC236}">
                  <a16:creationId xmlns:a16="http://schemas.microsoft.com/office/drawing/2014/main" id="{9BFB8401-A290-4BA7-ACF3-AFE628426ABB}"/>
                </a:ext>
              </a:extLst>
            </p:cNvPr>
            <p:cNvSpPr/>
            <p:nvPr/>
          </p:nvSpPr>
          <p:spPr>
            <a:xfrm>
              <a:off x="4114275" y="1311161"/>
              <a:ext cx="3994079" cy="1631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61" name="Shape">
              <a:extLst>
                <a:ext uri="{FF2B5EF4-FFF2-40B4-BE49-F238E27FC236}">
                  <a16:creationId xmlns:a16="http://schemas.microsoft.com/office/drawing/2014/main" id="{71D4BF05-7B8D-4121-BB5A-642C7F47AEBE}"/>
                </a:ext>
              </a:extLst>
            </p:cNvPr>
            <p:cNvSpPr/>
            <p:nvPr/>
          </p:nvSpPr>
          <p:spPr>
            <a:xfrm>
              <a:off x="6172025" y="2148002"/>
              <a:ext cx="2084216" cy="354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2" name="Shape">
              <a:extLst>
                <a:ext uri="{FF2B5EF4-FFF2-40B4-BE49-F238E27FC236}">
                  <a16:creationId xmlns:a16="http://schemas.microsoft.com/office/drawing/2014/main" id="{DF2487A1-B6B2-4236-9AE1-E3874867251F}"/>
                </a:ext>
              </a:extLst>
            </p:cNvPr>
            <p:cNvSpPr/>
            <p:nvPr/>
          </p:nvSpPr>
          <p:spPr>
            <a:xfrm>
              <a:off x="3935761" y="2134410"/>
              <a:ext cx="2137854" cy="3557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3" name="Shape">
              <a:extLst>
                <a:ext uri="{FF2B5EF4-FFF2-40B4-BE49-F238E27FC236}">
                  <a16:creationId xmlns:a16="http://schemas.microsoft.com/office/drawing/2014/main" id="{1D6E7D54-7EA3-428C-BF86-65B43FCDE5CC}"/>
                </a:ext>
              </a:extLst>
            </p:cNvPr>
            <p:cNvSpPr/>
            <p:nvPr/>
          </p:nvSpPr>
          <p:spPr>
            <a:xfrm>
              <a:off x="4776052" y="1971619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48" y="0"/>
                    <a:pt x="21600" y="4868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4" name="Shape">
              <a:extLst>
                <a:ext uri="{FF2B5EF4-FFF2-40B4-BE49-F238E27FC236}">
                  <a16:creationId xmlns:a16="http://schemas.microsoft.com/office/drawing/2014/main" id="{D02E79B1-5D01-4C65-B21A-326BEFEC03C2}"/>
                </a:ext>
              </a:extLst>
            </p:cNvPr>
            <p:cNvSpPr/>
            <p:nvPr/>
          </p:nvSpPr>
          <p:spPr>
            <a:xfrm>
              <a:off x="5795715" y="1971619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48" y="0"/>
                    <a:pt x="21600" y="4868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5" name="Shape">
              <a:extLst>
                <a:ext uri="{FF2B5EF4-FFF2-40B4-BE49-F238E27FC236}">
                  <a16:creationId xmlns:a16="http://schemas.microsoft.com/office/drawing/2014/main" id="{F9DE7B7E-2CF2-47EA-B054-B17BAB32EA0E}"/>
                </a:ext>
              </a:extLst>
            </p:cNvPr>
            <p:cNvSpPr/>
            <p:nvPr/>
          </p:nvSpPr>
          <p:spPr>
            <a:xfrm>
              <a:off x="6755397" y="1971619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48" y="56"/>
                    <a:pt x="21600" y="4868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6" name="Shape">
              <a:extLst>
                <a:ext uri="{FF2B5EF4-FFF2-40B4-BE49-F238E27FC236}">
                  <a16:creationId xmlns:a16="http://schemas.microsoft.com/office/drawing/2014/main" id="{6016936E-04F6-4F71-8F98-FF59B85FB43B}"/>
                </a:ext>
              </a:extLst>
            </p:cNvPr>
            <p:cNvSpPr/>
            <p:nvPr/>
          </p:nvSpPr>
          <p:spPr>
            <a:xfrm>
              <a:off x="7479756" y="2675499"/>
              <a:ext cx="353406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7" name="Shape">
              <a:extLst>
                <a:ext uri="{FF2B5EF4-FFF2-40B4-BE49-F238E27FC236}">
                  <a16:creationId xmlns:a16="http://schemas.microsoft.com/office/drawing/2014/main" id="{03DD8061-D201-4188-8179-1090AEF320AC}"/>
                </a:ext>
              </a:extLst>
            </p:cNvPr>
            <p:cNvSpPr/>
            <p:nvPr/>
          </p:nvSpPr>
          <p:spPr>
            <a:xfrm>
              <a:off x="7419775" y="3935083"/>
              <a:ext cx="353406" cy="484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5" extrusionOk="0">
                  <a:moveTo>
                    <a:pt x="2121" y="7095"/>
                  </a:moveTo>
                  <a:cubicBezTo>
                    <a:pt x="-1202" y="12267"/>
                    <a:pt x="-550" y="17631"/>
                    <a:pt x="3587" y="19074"/>
                  </a:cubicBezTo>
                  <a:cubicBezTo>
                    <a:pt x="7725" y="20517"/>
                    <a:pt x="13752" y="17510"/>
                    <a:pt x="17075" y="12339"/>
                  </a:cubicBezTo>
                  <a:cubicBezTo>
                    <a:pt x="20398" y="7167"/>
                    <a:pt x="19746" y="1803"/>
                    <a:pt x="15609" y="360"/>
                  </a:cubicBezTo>
                  <a:cubicBezTo>
                    <a:pt x="11471" y="-1083"/>
                    <a:pt x="5444" y="1948"/>
                    <a:pt x="2121" y="7095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8" name="Shape">
              <a:extLst>
                <a:ext uri="{FF2B5EF4-FFF2-40B4-BE49-F238E27FC236}">
                  <a16:creationId xmlns:a16="http://schemas.microsoft.com/office/drawing/2014/main" id="{38313133-1D60-4887-963D-D92686918583}"/>
                </a:ext>
              </a:extLst>
            </p:cNvPr>
            <p:cNvSpPr/>
            <p:nvPr/>
          </p:nvSpPr>
          <p:spPr>
            <a:xfrm>
              <a:off x="6520073" y="3335286"/>
              <a:ext cx="353406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504" y="-1082"/>
                    <a:pt x="5477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9" name="Shape">
              <a:extLst>
                <a:ext uri="{FF2B5EF4-FFF2-40B4-BE49-F238E27FC236}">
                  <a16:creationId xmlns:a16="http://schemas.microsoft.com/office/drawing/2014/main" id="{F41C0A39-1F82-42CB-A475-602BFE006F4B}"/>
                </a:ext>
              </a:extLst>
            </p:cNvPr>
            <p:cNvSpPr/>
            <p:nvPr/>
          </p:nvSpPr>
          <p:spPr>
            <a:xfrm>
              <a:off x="6460093" y="4654849"/>
              <a:ext cx="353406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1221384C-8F49-437C-963E-E6D4B3B0A1B8}"/>
                </a:ext>
              </a:extLst>
            </p:cNvPr>
            <p:cNvSpPr/>
            <p:nvPr/>
          </p:nvSpPr>
          <p:spPr>
            <a:xfrm>
              <a:off x="6969923" y="3635186"/>
              <a:ext cx="353406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6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Shape">
              <a:extLst>
                <a:ext uri="{FF2B5EF4-FFF2-40B4-BE49-F238E27FC236}">
                  <a16:creationId xmlns:a16="http://schemas.microsoft.com/office/drawing/2014/main" id="{B73E5DC0-EF49-4EE0-A027-511EAAB1DB64}"/>
                </a:ext>
              </a:extLst>
            </p:cNvPr>
            <p:cNvSpPr/>
            <p:nvPr/>
          </p:nvSpPr>
          <p:spPr>
            <a:xfrm>
              <a:off x="4274018" y="2557977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692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">
              <a:extLst>
                <a:ext uri="{FF2B5EF4-FFF2-40B4-BE49-F238E27FC236}">
                  <a16:creationId xmlns:a16="http://schemas.microsoft.com/office/drawing/2014/main" id="{0F86A1DE-E260-40B2-82A3-00D6D4DA7E50}"/>
                </a:ext>
              </a:extLst>
            </p:cNvPr>
            <p:cNvSpPr/>
            <p:nvPr/>
          </p:nvSpPr>
          <p:spPr>
            <a:xfrm>
              <a:off x="4333998" y="3817561"/>
              <a:ext cx="353411" cy="484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5" extrusionOk="0">
                  <a:moveTo>
                    <a:pt x="17075" y="7095"/>
                  </a:moveTo>
                  <a:cubicBezTo>
                    <a:pt x="20398" y="12267"/>
                    <a:pt x="19746" y="17631"/>
                    <a:pt x="15609" y="19074"/>
                  </a:cubicBezTo>
                  <a:cubicBezTo>
                    <a:pt x="11471" y="20517"/>
                    <a:pt x="5444" y="17510"/>
                    <a:pt x="2121" y="12339"/>
                  </a:cubicBezTo>
                  <a:cubicBezTo>
                    <a:pt x="-1202" y="7167"/>
                    <a:pt x="-550" y="1803"/>
                    <a:pt x="3587" y="360"/>
                  </a:cubicBezTo>
                  <a:cubicBezTo>
                    <a:pt x="7725" y="-1083"/>
                    <a:pt x="13752" y="1948"/>
                    <a:pt x="17075" y="7095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3" name="Shape">
              <a:extLst>
                <a:ext uri="{FF2B5EF4-FFF2-40B4-BE49-F238E27FC236}">
                  <a16:creationId xmlns:a16="http://schemas.microsoft.com/office/drawing/2014/main" id="{CCBA1022-7EF8-407B-A292-C107137102AB}"/>
                </a:ext>
              </a:extLst>
            </p:cNvPr>
            <p:cNvSpPr/>
            <p:nvPr/>
          </p:nvSpPr>
          <p:spPr>
            <a:xfrm>
              <a:off x="5233700" y="3217764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0C0B5424-9289-4BE6-B6EA-19AE969996ED}"/>
                </a:ext>
              </a:extLst>
            </p:cNvPr>
            <p:cNvSpPr/>
            <p:nvPr/>
          </p:nvSpPr>
          <p:spPr>
            <a:xfrm>
              <a:off x="5293681" y="4537323"/>
              <a:ext cx="353411" cy="48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23" extrusionOk="0">
                  <a:moveTo>
                    <a:pt x="17075" y="7097"/>
                  </a:moveTo>
                  <a:cubicBezTo>
                    <a:pt x="20398" y="12263"/>
                    <a:pt x="19746" y="17621"/>
                    <a:pt x="15609" y="19062"/>
                  </a:cubicBezTo>
                  <a:cubicBezTo>
                    <a:pt x="11471" y="20504"/>
                    <a:pt x="5444" y="17501"/>
                    <a:pt x="2121" y="12335"/>
                  </a:cubicBezTo>
                  <a:cubicBezTo>
                    <a:pt x="-1202" y="7169"/>
                    <a:pt x="-550" y="1811"/>
                    <a:pt x="3587" y="370"/>
                  </a:cubicBezTo>
                  <a:cubicBezTo>
                    <a:pt x="7692" y="-1096"/>
                    <a:pt x="13752" y="1931"/>
                    <a:pt x="17075" y="7097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236958C1-941D-4AB3-9D9F-D5D07109831C}"/>
              </a:ext>
            </a:extLst>
          </p:cNvPr>
          <p:cNvGrpSpPr/>
          <p:nvPr/>
        </p:nvGrpSpPr>
        <p:grpSpPr>
          <a:xfrm>
            <a:off x="8004542" y="656896"/>
            <a:ext cx="1572768" cy="1627632"/>
            <a:chOff x="3935761" y="1311161"/>
            <a:chExt cx="4320563" cy="4380473"/>
          </a:xfrm>
        </p:grpSpPr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3284CB1E-BF39-4475-B97C-6412C81481AF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DE9FE036-09BB-49E8-981E-7608422ADD03}"/>
                </a:ext>
              </a:extLst>
            </p:cNvPr>
            <p:cNvGrpSpPr/>
            <p:nvPr/>
          </p:nvGrpSpPr>
          <p:grpSpPr>
            <a:xfrm>
              <a:off x="3935761" y="1311161"/>
              <a:ext cx="4320480" cy="4380473"/>
              <a:chOff x="3174776" y="2926298"/>
              <a:chExt cx="914804" cy="927507"/>
            </a:xfrm>
          </p:grpSpPr>
          <p:sp>
            <p:nvSpPr>
              <p:cNvPr id="93" name="Shape">
                <a:extLst>
                  <a:ext uri="{FF2B5EF4-FFF2-40B4-BE49-F238E27FC236}">
                    <a16:creationId xmlns:a16="http://schemas.microsoft.com/office/drawing/2014/main" id="{92982A80-DAA2-4AE0-99A4-F05AC9A157B2}"/>
                  </a:ext>
                </a:extLst>
              </p:cNvPr>
              <p:cNvSpPr/>
              <p:nvPr/>
            </p:nvSpPr>
            <p:spPr>
              <a:xfrm>
                <a:off x="3212574" y="2926298"/>
                <a:ext cx="845693" cy="345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21435" y="9759"/>
                    </a:moveTo>
                    <a:cubicBezTo>
                      <a:pt x="21396" y="9680"/>
                      <a:pt x="21357" y="9609"/>
                      <a:pt x="21318" y="9546"/>
                    </a:cubicBezTo>
                    <a:cubicBezTo>
                      <a:pt x="21211" y="9364"/>
                      <a:pt x="21091" y="9198"/>
                      <a:pt x="20967" y="9064"/>
                    </a:cubicBezTo>
                    <a:cubicBezTo>
                      <a:pt x="20935" y="9032"/>
                      <a:pt x="20903" y="9001"/>
                      <a:pt x="20870" y="8969"/>
                    </a:cubicBezTo>
                    <a:cubicBezTo>
                      <a:pt x="20607" y="8724"/>
                      <a:pt x="20348" y="8487"/>
                      <a:pt x="20085" y="8242"/>
                    </a:cubicBezTo>
                    <a:cubicBezTo>
                      <a:pt x="17451" y="5817"/>
                      <a:pt x="14817" y="3384"/>
                      <a:pt x="12183" y="958"/>
                    </a:cubicBezTo>
                    <a:cubicBezTo>
                      <a:pt x="11960" y="753"/>
                      <a:pt x="11736" y="547"/>
                      <a:pt x="11509" y="334"/>
                    </a:cubicBezTo>
                    <a:cubicBezTo>
                      <a:pt x="11327" y="168"/>
                      <a:pt x="11139" y="65"/>
                      <a:pt x="10948" y="18"/>
                    </a:cubicBezTo>
                    <a:cubicBezTo>
                      <a:pt x="10545" y="-69"/>
                      <a:pt x="10189" y="176"/>
                      <a:pt x="9819" y="524"/>
                    </a:cubicBezTo>
                    <a:cubicBezTo>
                      <a:pt x="7967" y="2230"/>
                      <a:pt x="3834" y="6046"/>
                      <a:pt x="1307" y="8377"/>
                    </a:cubicBezTo>
                    <a:cubicBezTo>
                      <a:pt x="1080" y="8590"/>
                      <a:pt x="866" y="8787"/>
                      <a:pt x="665" y="8969"/>
                    </a:cubicBezTo>
                    <a:cubicBezTo>
                      <a:pt x="633" y="9001"/>
                      <a:pt x="600" y="9032"/>
                      <a:pt x="568" y="9064"/>
                    </a:cubicBezTo>
                    <a:cubicBezTo>
                      <a:pt x="444" y="9198"/>
                      <a:pt x="328" y="9356"/>
                      <a:pt x="217" y="9546"/>
                    </a:cubicBezTo>
                    <a:cubicBezTo>
                      <a:pt x="178" y="9617"/>
                      <a:pt x="136" y="9688"/>
                      <a:pt x="101" y="9759"/>
                    </a:cubicBezTo>
                    <a:cubicBezTo>
                      <a:pt x="62" y="9838"/>
                      <a:pt x="36" y="9949"/>
                      <a:pt x="0" y="10036"/>
                    </a:cubicBezTo>
                    <a:cubicBezTo>
                      <a:pt x="3101" y="13401"/>
                      <a:pt x="10033" y="20923"/>
                      <a:pt x="10033" y="20923"/>
                    </a:cubicBezTo>
                    <a:cubicBezTo>
                      <a:pt x="10033" y="20923"/>
                      <a:pt x="10380" y="21405"/>
                      <a:pt x="10909" y="21484"/>
                    </a:cubicBezTo>
                    <a:cubicBezTo>
                      <a:pt x="11246" y="21531"/>
                      <a:pt x="11655" y="21428"/>
                      <a:pt x="12102" y="20923"/>
                    </a:cubicBezTo>
                    <a:cubicBezTo>
                      <a:pt x="13157" y="19745"/>
                      <a:pt x="20387" y="11592"/>
                      <a:pt x="21600" y="10217"/>
                    </a:cubicBezTo>
                    <a:cubicBezTo>
                      <a:pt x="21545" y="10075"/>
                      <a:pt x="21499" y="9894"/>
                      <a:pt x="21435" y="9759"/>
                    </a:cubicBezTo>
                    <a:close/>
                  </a:path>
                </a:pathLst>
              </a:custGeom>
              <a:solidFill>
                <a:srgbClr val="F5F5F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94" name="Shape">
                <a:extLst>
                  <a:ext uri="{FF2B5EF4-FFF2-40B4-BE49-F238E27FC236}">
                    <a16:creationId xmlns:a16="http://schemas.microsoft.com/office/drawing/2014/main" id="{52F56CD6-3382-40DA-9B71-2AF36C3FA898}"/>
                  </a:ext>
                </a:extLst>
              </p:cNvPr>
              <p:cNvSpPr/>
              <p:nvPr/>
            </p:nvSpPr>
            <p:spPr>
              <a:xfrm>
                <a:off x="3648275" y="3103488"/>
                <a:ext cx="441305" cy="750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21445" y="973"/>
                    </a:moveTo>
                    <a:cubicBezTo>
                      <a:pt x="21277" y="600"/>
                      <a:pt x="20917" y="278"/>
                      <a:pt x="20464" y="0"/>
                    </a:cubicBezTo>
                    <a:cubicBezTo>
                      <a:pt x="18142" y="632"/>
                      <a:pt x="4303" y="4406"/>
                      <a:pt x="2285" y="4954"/>
                    </a:cubicBezTo>
                    <a:cubicBezTo>
                      <a:pt x="1428" y="5184"/>
                      <a:pt x="646" y="5235"/>
                      <a:pt x="0" y="5214"/>
                    </a:cubicBezTo>
                    <a:lnTo>
                      <a:pt x="0" y="21600"/>
                    </a:lnTo>
                    <a:lnTo>
                      <a:pt x="12" y="21600"/>
                    </a:lnTo>
                    <a:cubicBezTo>
                      <a:pt x="708" y="21571"/>
                      <a:pt x="1391" y="21435"/>
                      <a:pt x="1993" y="21194"/>
                    </a:cubicBezTo>
                    <a:lnTo>
                      <a:pt x="2099" y="21150"/>
                    </a:lnTo>
                    <a:cubicBezTo>
                      <a:pt x="4849" y="19966"/>
                      <a:pt x="9481" y="17966"/>
                      <a:pt x="13287" y="16321"/>
                    </a:cubicBezTo>
                    <a:cubicBezTo>
                      <a:pt x="13665" y="16156"/>
                      <a:pt x="14038" y="15995"/>
                      <a:pt x="14404" y="15838"/>
                    </a:cubicBezTo>
                    <a:cubicBezTo>
                      <a:pt x="15621" y="15312"/>
                      <a:pt x="16714" y="14844"/>
                      <a:pt x="17577" y="14471"/>
                    </a:cubicBezTo>
                    <a:cubicBezTo>
                      <a:pt x="18651" y="14006"/>
                      <a:pt x="19508" y="12921"/>
                      <a:pt x="19806" y="12171"/>
                    </a:cubicBezTo>
                    <a:cubicBezTo>
                      <a:pt x="19893" y="11948"/>
                      <a:pt x="19967" y="11729"/>
                      <a:pt x="20017" y="11517"/>
                    </a:cubicBezTo>
                    <a:cubicBezTo>
                      <a:pt x="21314" y="6256"/>
                      <a:pt x="20973" y="5254"/>
                      <a:pt x="21557" y="1795"/>
                    </a:cubicBezTo>
                    <a:cubicBezTo>
                      <a:pt x="21600" y="1514"/>
                      <a:pt x="21563" y="1236"/>
                      <a:pt x="21445" y="973"/>
                    </a:cubicBezTo>
                    <a:close/>
                  </a:path>
                </a:pathLst>
              </a:custGeom>
              <a:solidFill>
                <a:srgbClr val="E6E7E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95" name="Shape">
                <a:extLst>
                  <a:ext uri="{FF2B5EF4-FFF2-40B4-BE49-F238E27FC236}">
                    <a16:creationId xmlns:a16="http://schemas.microsoft.com/office/drawing/2014/main" id="{6C3E507E-8464-435F-86E0-206D3A52CF42}"/>
                  </a:ext>
                </a:extLst>
              </p:cNvPr>
              <p:cNvSpPr/>
              <p:nvPr/>
            </p:nvSpPr>
            <p:spPr>
              <a:xfrm>
                <a:off x="3174776" y="3100610"/>
                <a:ext cx="452662" cy="753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577" extrusionOk="0">
                    <a:moveTo>
                      <a:pt x="19931" y="5013"/>
                    </a:moveTo>
                    <a:cubicBezTo>
                      <a:pt x="19931" y="5013"/>
                      <a:pt x="6998" y="1550"/>
                      <a:pt x="1212" y="0"/>
                    </a:cubicBezTo>
                    <a:cubicBezTo>
                      <a:pt x="703" y="291"/>
                      <a:pt x="310" y="644"/>
                      <a:pt x="128" y="1051"/>
                    </a:cubicBezTo>
                    <a:cubicBezTo>
                      <a:pt x="13" y="1313"/>
                      <a:pt x="-29" y="1586"/>
                      <a:pt x="19" y="1866"/>
                    </a:cubicBezTo>
                    <a:cubicBezTo>
                      <a:pt x="588" y="5308"/>
                      <a:pt x="1157" y="8750"/>
                      <a:pt x="1726" y="12192"/>
                    </a:cubicBezTo>
                    <a:cubicBezTo>
                      <a:pt x="1750" y="12330"/>
                      <a:pt x="1787" y="12468"/>
                      <a:pt x="1841" y="12603"/>
                    </a:cubicBezTo>
                    <a:cubicBezTo>
                      <a:pt x="2132" y="13352"/>
                      <a:pt x="2858" y="14022"/>
                      <a:pt x="3905" y="14480"/>
                    </a:cubicBezTo>
                    <a:cubicBezTo>
                      <a:pt x="4934" y="14935"/>
                      <a:pt x="5963" y="15386"/>
                      <a:pt x="6998" y="15841"/>
                    </a:cubicBezTo>
                    <a:cubicBezTo>
                      <a:pt x="7342" y="15994"/>
                      <a:pt x="7693" y="16146"/>
                      <a:pt x="8038" y="16299"/>
                    </a:cubicBezTo>
                    <a:cubicBezTo>
                      <a:pt x="11688" y="17907"/>
                      <a:pt x="15343" y="19515"/>
                      <a:pt x="18993" y="21123"/>
                    </a:cubicBezTo>
                    <a:cubicBezTo>
                      <a:pt x="19193" y="21211"/>
                      <a:pt x="19398" y="21283"/>
                      <a:pt x="19610" y="21345"/>
                    </a:cubicBezTo>
                    <a:cubicBezTo>
                      <a:pt x="20227" y="21524"/>
                      <a:pt x="20905" y="21600"/>
                      <a:pt x="21571" y="21571"/>
                    </a:cubicBezTo>
                    <a:lnTo>
                      <a:pt x="21571" y="5264"/>
                    </a:lnTo>
                    <a:cubicBezTo>
                      <a:pt x="20578" y="5235"/>
                      <a:pt x="19931" y="5013"/>
                      <a:pt x="19931" y="5013"/>
                    </a:cubicBezTo>
                    <a:close/>
                  </a:path>
                </a:pathLst>
              </a:custGeom>
              <a:solidFill>
                <a:srgbClr val="EFEF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96" name="Shape">
                <a:extLst>
                  <a:ext uri="{FF2B5EF4-FFF2-40B4-BE49-F238E27FC236}">
                    <a16:creationId xmlns:a16="http://schemas.microsoft.com/office/drawing/2014/main" id="{8A505C43-CD31-4694-87A4-D1DDBF33D204}"/>
                  </a:ext>
                </a:extLst>
              </p:cNvPr>
              <p:cNvSpPr/>
              <p:nvPr/>
            </p:nvSpPr>
            <p:spPr>
              <a:xfrm>
                <a:off x="3234404" y="3186692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97" name="Shape">
                <a:extLst>
                  <a:ext uri="{FF2B5EF4-FFF2-40B4-BE49-F238E27FC236}">
                    <a16:creationId xmlns:a16="http://schemas.microsoft.com/office/drawing/2014/main" id="{6AF685FB-B297-47CE-B81C-C8FE0C7BA0EE}"/>
                  </a:ext>
                </a:extLst>
              </p:cNvPr>
              <p:cNvSpPr/>
              <p:nvPr/>
            </p:nvSpPr>
            <p:spPr>
              <a:xfrm>
                <a:off x="3271819" y="3446388"/>
                <a:ext cx="74830" cy="102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5" extrusionOk="0">
                    <a:moveTo>
                      <a:pt x="17075" y="7095"/>
                    </a:moveTo>
                    <a:cubicBezTo>
                      <a:pt x="20398" y="12267"/>
                      <a:pt x="19746" y="17631"/>
                      <a:pt x="15609" y="19074"/>
                    </a:cubicBezTo>
                    <a:cubicBezTo>
                      <a:pt x="11471" y="20517"/>
                      <a:pt x="5444" y="17510"/>
                      <a:pt x="2121" y="12339"/>
                    </a:cubicBezTo>
                    <a:cubicBezTo>
                      <a:pt x="-1202" y="7167"/>
                      <a:pt x="-550" y="1803"/>
                      <a:pt x="3587" y="360"/>
                    </a:cubicBezTo>
                    <a:cubicBezTo>
                      <a:pt x="7725" y="-1083"/>
                      <a:pt x="13752" y="1948"/>
                      <a:pt x="17075" y="7095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98" name="Shape">
                <a:extLst>
                  <a:ext uri="{FF2B5EF4-FFF2-40B4-BE49-F238E27FC236}">
                    <a16:creationId xmlns:a16="http://schemas.microsoft.com/office/drawing/2014/main" id="{C078532F-EBD3-404C-92B5-1768F68CF8CA}"/>
                  </a:ext>
                </a:extLst>
              </p:cNvPr>
              <p:cNvSpPr/>
              <p:nvPr/>
            </p:nvSpPr>
            <p:spPr>
              <a:xfrm>
                <a:off x="3462319" y="3319389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692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99" name="Shape">
                <a:extLst>
                  <a:ext uri="{FF2B5EF4-FFF2-40B4-BE49-F238E27FC236}">
                    <a16:creationId xmlns:a16="http://schemas.microsoft.com/office/drawing/2014/main" id="{DFD87EC5-B0E7-489F-8631-1A1C2F09F1C5}"/>
                  </a:ext>
                </a:extLst>
              </p:cNvPr>
              <p:cNvSpPr/>
              <p:nvPr/>
            </p:nvSpPr>
            <p:spPr>
              <a:xfrm>
                <a:off x="3487719" y="3598788"/>
                <a:ext cx="74830" cy="102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23" extrusionOk="0">
                    <a:moveTo>
                      <a:pt x="17075" y="7097"/>
                    </a:moveTo>
                    <a:cubicBezTo>
                      <a:pt x="20398" y="12263"/>
                      <a:pt x="19746" y="17621"/>
                      <a:pt x="15609" y="19062"/>
                    </a:cubicBezTo>
                    <a:cubicBezTo>
                      <a:pt x="11471" y="20504"/>
                      <a:pt x="5444" y="17501"/>
                      <a:pt x="2121" y="12335"/>
                    </a:cubicBezTo>
                    <a:cubicBezTo>
                      <a:pt x="-1202" y="7169"/>
                      <a:pt x="-550" y="1811"/>
                      <a:pt x="3587" y="370"/>
                    </a:cubicBezTo>
                    <a:cubicBezTo>
                      <a:pt x="7725" y="-1096"/>
                      <a:pt x="13752" y="1931"/>
                      <a:pt x="17075" y="7097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00" name="Shape">
                <a:extLst>
                  <a:ext uri="{FF2B5EF4-FFF2-40B4-BE49-F238E27FC236}">
                    <a16:creationId xmlns:a16="http://schemas.microsoft.com/office/drawing/2014/main" id="{FC826A30-72BB-4369-9744-796FBDBCF28A}"/>
                  </a:ext>
                </a:extLst>
              </p:cNvPr>
              <p:cNvSpPr/>
              <p:nvPr/>
            </p:nvSpPr>
            <p:spPr>
              <a:xfrm>
                <a:off x="3946031" y="3199072"/>
                <a:ext cx="74830" cy="102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23" extrusionOk="0">
                    <a:moveTo>
                      <a:pt x="2121" y="7097"/>
                    </a:moveTo>
                    <a:cubicBezTo>
                      <a:pt x="-1202" y="12263"/>
                      <a:pt x="-550" y="17621"/>
                      <a:pt x="3587" y="19062"/>
                    </a:cubicBezTo>
                    <a:cubicBezTo>
                      <a:pt x="7725" y="20504"/>
                      <a:pt x="13752" y="17501"/>
                      <a:pt x="17075" y="12335"/>
                    </a:cubicBezTo>
                    <a:cubicBezTo>
                      <a:pt x="20398" y="7169"/>
                      <a:pt x="19746" y="1811"/>
                      <a:pt x="15609" y="370"/>
                    </a:cubicBezTo>
                    <a:cubicBezTo>
                      <a:pt x="11504" y="-1096"/>
                      <a:pt x="5444" y="1931"/>
                      <a:pt x="2121" y="7097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101" name="Shape">
                <a:extLst>
                  <a:ext uri="{FF2B5EF4-FFF2-40B4-BE49-F238E27FC236}">
                    <a16:creationId xmlns:a16="http://schemas.microsoft.com/office/drawing/2014/main" id="{B64694E5-7498-4657-9367-21935B9F79A0}"/>
                  </a:ext>
                </a:extLst>
              </p:cNvPr>
              <p:cNvSpPr/>
              <p:nvPr/>
            </p:nvSpPr>
            <p:spPr>
              <a:xfrm>
                <a:off x="3700002" y="3623886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02" name="Shape">
                <a:extLst>
                  <a:ext uri="{FF2B5EF4-FFF2-40B4-BE49-F238E27FC236}">
                    <a16:creationId xmlns:a16="http://schemas.microsoft.com/office/drawing/2014/main" id="{C645CF2C-FDB7-4793-8E9E-9A40DB0C89B1}"/>
                  </a:ext>
                </a:extLst>
              </p:cNvPr>
              <p:cNvSpPr/>
              <p:nvPr/>
            </p:nvSpPr>
            <p:spPr>
              <a:xfrm>
                <a:off x="3823016" y="3411501"/>
                <a:ext cx="74830" cy="1026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03" name="Shape">
                <a:extLst>
                  <a:ext uri="{FF2B5EF4-FFF2-40B4-BE49-F238E27FC236}">
                    <a16:creationId xmlns:a16="http://schemas.microsoft.com/office/drawing/2014/main" id="{ADEE38D2-4646-4971-B517-75B72DEE5EDD}"/>
                  </a:ext>
                </a:extLst>
              </p:cNvPr>
              <p:cNvSpPr/>
              <p:nvPr/>
            </p:nvSpPr>
            <p:spPr>
              <a:xfrm>
                <a:off x="3367069" y="3382888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04" name="Shape">
                <a:extLst>
                  <a:ext uri="{FF2B5EF4-FFF2-40B4-BE49-F238E27FC236}">
                    <a16:creationId xmlns:a16="http://schemas.microsoft.com/office/drawing/2014/main" id="{2B5BA991-5ADF-4F5C-A975-06583B552827}"/>
                  </a:ext>
                </a:extLst>
              </p:cNvPr>
              <p:cNvSpPr/>
              <p:nvPr/>
            </p:nvSpPr>
            <p:spPr>
              <a:xfrm>
                <a:off x="3576619" y="3078088"/>
                <a:ext cx="117604" cy="49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88"/>
                      <a:pt x="16748" y="21600"/>
                      <a:pt x="10800" y="21600"/>
                    </a:cubicBezTo>
                    <a:cubicBezTo>
                      <a:pt x="4829" y="21600"/>
                      <a:pt x="0" y="16788"/>
                      <a:pt x="0" y="10800"/>
                    </a:cubicBezTo>
                    <a:cubicBezTo>
                      <a:pt x="0" y="4868"/>
                      <a:pt x="4852" y="0"/>
                      <a:pt x="10800" y="0"/>
                    </a:cubicBezTo>
                    <a:cubicBezTo>
                      <a:pt x="16771" y="56"/>
                      <a:pt x="21600" y="4868"/>
                      <a:pt x="21600" y="10800"/>
                    </a:cubicBezTo>
                    <a:close/>
                  </a:path>
                </a:pathLst>
              </a:custGeom>
              <a:solidFill>
                <a:srgbClr val="23232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B681BA50-37D4-49EA-B79E-5B737701A602}"/>
              </a:ext>
            </a:extLst>
          </p:cNvPr>
          <p:cNvGrpSpPr/>
          <p:nvPr/>
        </p:nvGrpSpPr>
        <p:grpSpPr>
          <a:xfrm>
            <a:off x="1273690" y="1930253"/>
            <a:ext cx="2194560" cy="1428637"/>
            <a:chOff x="1309153" y="1743954"/>
            <a:chExt cx="2194560" cy="1428637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24A713DA-A76F-4673-A6D3-2C84BB735BDA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AAA6EA4-A598-41E0-85DA-58A6BBBBDE9F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1"/>
                  </a:solidFill>
                </a:rPr>
                <a:t>Lorem ipsum</a:t>
              </a:r>
              <a:endParaRPr lang="en-US" sz="2400" b="1" cap="all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7CFBA40-1891-4AEE-B513-FE971A5E5C8C}"/>
              </a:ext>
            </a:extLst>
          </p:cNvPr>
          <p:cNvGrpSpPr/>
          <p:nvPr/>
        </p:nvGrpSpPr>
        <p:grpSpPr>
          <a:xfrm>
            <a:off x="5772630" y="5162034"/>
            <a:ext cx="2194561" cy="1428637"/>
            <a:chOff x="8688287" y="1743954"/>
            <a:chExt cx="2194561" cy="1428637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E737E31A-76C9-4B4E-9E06-6005E7055F07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95088C13-11CB-4E7F-88A4-C02F4BDE9A06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4"/>
                  </a:solidFill>
                </a:rPr>
                <a:t>Lorem ipsum</a:t>
              </a:r>
              <a:endParaRPr lang="en-US" sz="2400" b="1" cap="all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A8E606E-3917-4545-B38E-CF558C409ED8}"/>
              </a:ext>
            </a:extLst>
          </p:cNvPr>
          <p:cNvGrpSpPr/>
          <p:nvPr/>
        </p:nvGrpSpPr>
        <p:grpSpPr>
          <a:xfrm>
            <a:off x="8723750" y="2909745"/>
            <a:ext cx="2194561" cy="1428637"/>
            <a:chOff x="8688287" y="1743954"/>
            <a:chExt cx="2194561" cy="1428637"/>
          </a:xfrm>
        </p:grpSpPr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D27108D7-B034-49B4-B201-20564F6BA10D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F61C9926-D86D-4C4A-A61C-504A635D3460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3"/>
                  </a:solidFill>
                </a:rPr>
                <a:t>Lorem ipsum</a:t>
              </a:r>
              <a:endParaRPr lang="en-US" sz="2400" b="1" cap="all" dirty="0">
                <a:solidFill>
                  <a:schemeClr val="accent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9940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ylinder 5">
            <a:extLst>
              <a:ext uri="{FF2B5EF4-FFF2-40B4-BE49-F238E27FC236}">
                <a16:creationId xmlns:a16="http://schemas.microsoft.com/office/drawing/2014/main" id="{8AF788D7-D5F2-47B4-80AE-A5E9F070B9AD}"/>
              </a:ext>
            </a:extLst>
          </p:cNvPr>
          <p:cNvSpPr/>
          <p:nvPr/>
        </p:nvSpPr>
        <p:spPr>
          <a:xfrm rot="7648698">
            <a:off x="5999388" y="1937258"/>
            <a:ext cx="957217" cy="2982634"/>
          </a:xfrm>
          <a:prstGeom prst="can">
            <a:avLst>
              <a:gd name="adj" fmla="val 53001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9F3D32F-39B3-4055-99BD-0E75FB722337}"/>
              </a:ext>
            </a:extLst>
          </p:cNvPr>
          <p:cNvGrpSpPr/>
          <p:nvPr/>
        </p:nvGrpSpPr>
        <p:grpSpPr>
          <a:xfrm>
            <a:off x="2349157" y="1106684"/>
            <a:ext cx="7472152" cy="5064774"/>
            <a:chOff x="2349157" y="1106684"/>
            <a:chExt cx="7472152" cy="5064774"/>
          </a:xfrm>
        </p:grpSpPr>
        <p:sp>
          <p:nvSpPr>
            <p:cNvPr id="67" name="Shape">
              <a:extLst>
                <a:ext uri="{FF2B5EF4-FFF2-40B4-BE49-F238E27FC236}">
                  <a16:creationId xmlns:a16="http://schemas.microsoft.com/office/drawing/2014/main" id="{65AB75EC-4B1C-4CC3-869F-FE5F42421070}"/>
                </a:ext>
              </a:extLst>
            </p:cNvPr>
            <p:cNvSpPr/>
            <p:nvPr/>
          </p:nvSpPr>
          <p:spPr>
            <a:xfrm>
              <a:off x="2349157" y="1106684"/>
              <a:ext cx="7471291" cy="4974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79"/>
                  </a:moveTo>
                  <a:lnTo>
                    <a:pt x="18062" y="0"/>
                  </a:lnTo>
                  <a:lnTo>
                    <a:pt x="21600" y="2473"/>
                  </a:lnTo>
                  <a:lnTo>
                    <a:pt x="4535" y="21600"/>
                  </a:lnTo>
                  <a:lnTo>
                    <a:pt x="0" y="16579"/>
                  </a:lnTo>
                </a:path>
              </a:pathLst>
            </a:custGeom>
            <a:solidFill>
              <a:srgbClr val="C8CAC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2E76813D-FD11-442C-B9B4-1639AA0C6B3C}"/>
                </a:ext>
              </a:extLst>
            </p:cNvPr>
            <p:cNvSpPr/>
            <p:nvPr/>
          </p:nvSpPr>
          <p:spPr>
            <a:xfrm>
              <a:off x="3918514" y="1668951"/>
              <a:ext cx="5902795" cy="4502507"/>
            </a:xfrm>
            <a:custGeom>
              <a:avLst/>
              <a:gdLst>
                <a:gd name="connsiteX0" fmla="*/ 5902795 w 5902795"/>
                <a:gd name="connsiteY0" fmla="*/ 0 h 4502507"/>
                <a:gd name="connsiteX1" fmla="*/ 5902795 w 5902795"/>
                <a:gd name="connsiteY1" fmla="*/ 151775 h 4502507"/>
                <a:gd name="connsiteX2" fmla="*/ 58146 w 5902795"/>
                <a:gd name="connsiteY2" fmla="*/ 4491887 h 4502507"/>
                <a:gd name="connsiteX3" fmla="*/ 43846 w 5902795"/>
                <a:gd name="connsiteY3" fmla="*/ 4502507 h 4502507"/>
                <a:gd name="connsiteX4" fmla="*/ 42211 w 5902795"/>
                <a:gd name="connsiteY4" fmla="*/ 4501326 h 4502507"/>
                <a:gd name="connsiteX5" fmla="*/ 0 w 5902795"/>
                <a:gd name="connsiteY5" fmla="*/ 4387081 h 4502507"/>
                <a:gd name="connsiteX6" fmla="*/ 646 w 5902795"/>
                <a:gd name="connsiteY6" fmla="*/ 4386601 h 4502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02795" h="4502507">
                  <a:moveTo>
                    <a:pt x="5902795" y="0"/>
                  </a:moveTo>
                  <a:lnTo>
                    <a:pt x="5902795" y="151775"/>
                  </a:lnTo>
                  <a:lnTo>
                    <a:pt x="58146" y="4491887"/>
                  </a:lnTo>
                  <a:lnTo>
                    <a:pt x="43846" y="4502507"/>
                  </a:lnTo>
                  <a:lnTo>
                    <a:pt x="42211" y="4501326"/>
                  </a:lnTo>
                  <a:lnTo>
                    <a:pt x="0" y="4387081"/>
                  </a:lnTo>
                  <a:lnTo>
                    <a:pt x="646" y="4386601"/>
                  </a:lnTo>
                  <a:close/>
                </a:path>
              </a:pathLst>
            </a:custGeom>
            <a:solidFill>
              <a:srgbClr val="A5A6A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9B5D8B5-1916-4BAA-969F-C42292D9A34D}"/>
                </a:ext>
              </a:extLst>
            </p:cNvPr>
            <p:cNvSpPr/>
            <p:nvPr/>
          </p:nvSpPr>
          <p:spPr>
            <a:xfrm>
              <a:off x="2349157" y="4921805"/>
              <a:ext cx="1611568" cy="1248472"/>
            </a:xfrm>
            <a:custGeom>
              <a:avLst/>
              <a:gdLst>
                <a:gd name="connsiteX0" fmla="*/ 0 w 1611568"/>
                <a:gd name="connsiteY0" fmla="*/ 0 h 1248472"/>
                <a:gd name="connsiteX1" fmla="*/ 1570003 w 1611568"/>
                <a:gd name="connsiteY1" fmla="*/ 1133747 h 1248472"/>
                <a:gd name="connsiteX2" fmla="*/ 1569357 w 1611568"/>
                <a:gd name="connsiteY2" fmla="*/ 1134227 h 1248472"/>
                <a:gd name="connsiteX3" fmla="*/ 1611568 w 1611568"/>
                <a:gd name="connsiteY3" fmla="*/ 1248472 h 1248472"/>
                <a:gd name="connsiteX4" fmla="*/ 43536 w 1611568"/>
                <a:gd name="connsiteY4" fmla="*/ 115859 h 1248472"/>
                <a:gd name="connsiteX5" fmla="*/ 0 w 1611568"/>
                <a:gd name="connsiteY5" fmla="*/ 0 h 124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1568" h="1248472">
                  <a:moveTo>
                    <a:pt x="0" y="0"/>
                  </a:moveTo>
                  <a:lnTo>
                    <a:pt x="1570003" y="1133747"/>
                  </a:lnTo>
                  <a:lnTo>
                    <a:pt x="1569357" y="1134227"/>
                  </a:lnTo>
                  <a:lnTo>
                    <a:pt x="1611568" y="1248472"/>
                  </a:lnTo>
                  <a:lnTo>
                    <a:pt x="43536" y="1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184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Dices on a Balance – Good vs. Bad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4D37976-6CDC-41AD-B59B-5C735C933E34}"/>
              </a:ext>
            </a:extLst>
          </p:cNvPr>
          <p:cNvGrpSpPr/>
          <p:nvPr/>
        </p:nvGrpSpPr>
        <p:grpSpPr>
          <a:xfrm>
            <a:off x="1273690" y="1930253"/>
            <a:ext cx="2194560" cy="1428637"/>
            <a:chOff x="1309153" y="1743954"/>
            <a:chExt cx="2194560" cy="142863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520AD7F-FEB0-4CA2-BAF8-95EC82E90F7A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EB52926-D14B-42C4-BBCE-BD054873EF32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3"/>
                  </a:solidFill>
                </a:rPr>
                <a:t>Lorem ipsum</a:t>
              </a:r>
              <a:endParaRPr lang="en-US" sz="2400" b="1" cap="all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8DE1000-2EB7-4496-A8CA-0D496CF96457}"/>
              </a:ext>
            </a:extLst>
          </p:cNvPr>
          <p:cNvGrpSpPr/>
          <p:nvPr/>
        </p:nvGrpSpPr>
        <p:grpSpPr>
          <a:xfrm>
            <a:off x="8723750" y="2909745"/>
            <a:ext cx="2194561" cy="1428637"/>
            <a:chOff x="8688287" y="1743954"/>
            <a:chExt cx="2194561" cy="1428637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C07DB76-09BA-499E-973B-78CC87D32B89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F2243B0-A711-412C-A489-C174816EBBD2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9F14C54-DAEF-4454-ACD9-23A0F2DE4C81}"/>
              </a:ext>
            </a:extLst>
          </p:cNvPr>
          <p:cNvGrpSpPr/>
          <p:nvPr/>
        </p:nvGrpSpPr>
        <p:grpSpPr>
          <a:xfrm>
            <a:off x="5772630" y="5162034"/>
            <a:ext cx="2194561" cy="1428637"/>
            <a:chOff x="8688287" y="1743954"/>
            <a:chExt cx="2194561" cy="142863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8A7233B-5AB1-4C33-BFE2-729B07180302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00B19270-497D-48D3-9E5C-19E45B564274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tx2"/>
                  </a:solidFill>
                </a:rPr>
                <a:t>Lorem ipsum</a:t>
              </a:r>
              <a:endParaRPr lang="en-US" sz="2400" b="1" cap="all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4D955B0-6D1F-49FE-8140-35DE9C8B374C}"/>
              </a:ext>
            </a:extLst>
          </p:cNvPr>
          <p:cNvGrpSpPr/>
          <p:nvPr/>
        </p:nvGrpSpPr>
        <p:grpSpPr>
          <a:xfrm>
            <a:off x="2834229" y="3564406"/>
            <a:ext cx="2007355" cy="2050584"/>
            <a:chOff x="2834229" y="3564406"/>
            <a:chExt cx="2007355" cy="2050584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FFCDBD6-8616-4B47-95ED-21A7E258F3F0}"/>
                </a:ext>
              </a:extLst>
            </p:cNvPr>
            <p:cNvSpPr/>
            <p:nvPr/>
          </p:nvSpPr>
          <p:spPr>
            <a:xfrm>
              <a:off x="2834229" y="3564406"/>
              <a:ext cx="2007338" cy="2050584"/>
            </a:xfrm>
            <a:custGeom>
              <a:avLst/>
              <a:gdLst>
                <a:gd name="connsiteX0" fmla="*/ 997348 w 2007338"/>
                <a:gd name="connsiteY0" fmla="*/ 0 h 2050584"/>
                <a:gd name="connsiteX1" fmla="*/ 1047283 w 2007338"/>
                <a:gd name="connsiteY1" fmla="*/ 9400 h 2050584"/>
                <a:gd name="connsiteX2" fmla="*/ 1107503 w 2007338"/>
                <a:gd name="connsiteY2" fmla="*/ 29672 h 2050584"/>
                <a:gd name="connsiteX3" fmla="*/ 1542058 w 2007338"/>
                <a:gd name="connsiteY3" fmla="*/ 175483 h 2050584"/>
                <a:gd name="connsiteX4" fmla="*/ 1812040 w 2007338"/>
                <a:gd name="connsiteY4" fmla="*/ 265932 h 2050584"/>
                <a:gd name="connsiteX5" fmla="*/ 1881931 w 2007338"/>
                <a:gd name="connsiteY5" fmla="*/ 289325 h 2050584"/>
                <a:gd name="connsiteX6" fmla="*/ 1890458 w 2007338"/>
                <a:gd name="connsiteY6" fmla="*/ 292483 h 2050584"/>
                <a:gd name="connsiteX7" fmla="*/ 1921843 w 2007338"/>
                <a:gd name="connsiteY7" fmla="*/ 308449 h 2050584"/>
                <a:gd name="connsiteX8" fmla="*/ 1932393 w 2007338"/>
                <a:gd name="connsiteY8" fmla="*/ 315876 h 2050584"/>
                <a:gd name="connsiteX9" fmla="*/ 1947831 w 2007338"/>
                <a:gd name="connsiteY9" fmla="*/ 331821 h 2050584"/>
                <a:gd name="connsiteX10" fmla="*/ 1951411 w 2007338"/>
                <a:gd name="connsiteY10" fmla="*/ 329995 h 2050584"/>
                <a:gd name="connsiteX11" fmla="*/ 1958822 w 2007338"/>
                <a:gd name="connsiteY11" fmla="*/ 337961 h 2050584"/>
                <a:gd name="connsiteX12" fmla="*/ 1999336 w 2007338"/>
                <a:gd name="connsiteY12" fmla="*/ 404474 h 2050584"/>
                <a:gd name="connsiteX13" fmla="*/ 2007338 w 2007338"/>
                <a:gd name="connsiteY13" fmla="*/ 456968 h 2050584"/>
                <a:gd name="connsiteX14" fmla="*/ 2007338 w 2007338"/>
                <a:gd name="connsiteY14" fmla="*/ 462066 h 2050584"/>
                <a:gd name="connsiteX15" fmla="*/ 2007065 w 2007338"/>
                <a:gd name="connsiteY15" fmla="*/ 468359 h 2050584"/>
                <a:gd name="connsiteX16" fmla="*/ 1965415 w 2007338"/>
                <a:gd name="connsiteY16" fmla="*/ 1229083 h 2050584"/>
                <a:gd name="connsiteX17" fmla="*/ 1957686 w 2007338"/>
                <a:gd name="connsiteY17" fmla="*/ 1280461 h 2050584"/>
                <a:gd name="connsiteX18" fmla="*/ 1862109 w 2007338"/>
                <a:gd name="connsiteY18" fmla="*/ 1463911 h 2050584"/>
                <a:gd name="connsiteX19" fmla="*/ 1720563 w 2007338"/>
                <a:gd name="connsiteY19" fmla="*/ 1576387 h 2050584"/>
                <a:gd name="connsiteX20" fmla="*/ 1670637 w 2007338"/>
                <a:gd name="connsiteY20" fmla="*/ 1615737 h 2050584"/>
                <a:gd name="connsiteX21" fmla="*/ 1171293 w 2007338"/>
                <a:gd name="connsiteY21" fmla="*/ 2011791 h 2050584"/>
                <a:gd name="connsiteX22" fmla="*/ 1166746 w 2007338"/>
                <a:gd name="connsiteY22" fmla="*/ 2015455 h 2050584"/>
                <a:gd name="connsiteX23" fmla="*/ 1076853 w 2007338"/>
                <a:gd name="connsiteY23" fmla="*/ 2050584 h 2050584"/>
                <a:gd name="connsiteX24" fmla="*/ 1076262 w 2007338"/>
                <a:gd name="connsiteY24" fmla="*/ 2050584 h 2050584"/>
                <a:gd name="connsiteX25" fmla="*/ 1027284 w 2007338"/>
                <a:gd name="connsiteY25" fmla="*/ 774978 h 2050584"/>
                <a:gd name="connsiteX26" fmla="*/ 1027072 w 2007338"/>
                <a:gd name="connsiteY26" fmla="*/ 774978 h 2050584"/>
                <a:gd name="connsiteX27" fmla="*/ 1076026 w 2007338"/>
                <a:gd name="connsiteY27" fmla="*/ 2049435 h 2050584"/>
                <a:gd name="connsiteX28" fmla="*/ 1056344 w 2007338"/>
                <a:gd name="connsiteY28" fmla="*/ 2050584 h 2050584"/>
                <a:gd name="connsiteX29" fmla="*/ 982997 w 2007338"/>
                <a:gd name="connsiteY29" fmla="*/ 2035488 h 2050584"/>
                <a:gd name="connsiteX30" fmla="*/ 953349 w 2007338"/>
                <a:gd name="connsiteY30" fmla="*/ 2019165 h 2050584"/>
                <a:gd name="connsiteX31" fmla="*/ 422876 w 2007338"/>
                <a:gd name="connsiteY31" fmla="*/ 1660835 h 2050584"/>
                <a:gd name="connsiteX32" fmla="*/ 372400 w 2007338"/>
                <a:gd name="connsiteY32" fmla="*/ 1626887 h 2050584"/>
                <a:gd name="connsiteX33" fmla="*/ 222566 w 2007338"/>
                <a:gd name="connsiteY33" fmla="*/ 1525809 h 2050584"/>
                <a:gd name="connsiteX34" fmla="*/ 119870 w 2007338"/>
                <a:gd name="connsiteY34" fmla="*/ 1382354 h 2050584"/>
                <a:gd name="connsiteX35" fmla="*/ 113293 w 2007338"/>
                <a:gd name="connsiteY35" fmla="*/ 1350092 h 2050584"/>
                <a:gd name="connsiteX36" fmla="*/ 1727 w 2007338"/>
                <a:gd name="connsiteY36" fmla="*/ 544002 h 2050584"/>
                <a:gd name="connsiteX37" fmla="*/ 33 w 2007338"/>
                <a:gd name="connsiteY37" fmla="*/ 519480 h 2050584"/>
                <a:gd name="connsiteX38" fmla="*/ 4318 w 2007338"/>
                <a:gd name="connsiteY38" fmla="*/ 479785 h 2050584"/>
                <a:gd name="connsiteX39" fmla="*/ 22138 w 2007338"/>
                <a:gd name="connsiteY39" fmla="*/ 434342 h 2050584"/>
                <a:gd name="connsiteX40" fmla="*/ 49393 w 2007338"/>
                <a:gd name="connsiteY40" fmla="*/ 398687 h 2050584"/>
                <a:gd name="connsiteX41" fmla="*/ 49204 w 2007338"/>
                <a:gd name="connsiteY41" fmla="*/ 398612 h 2050584"/>
                <a:gd name="connsiteX42" fmla="*/ 57732 w 2007338"/>
                <a:gd name="connsiteY42" fmla="*/ 388350 h 2050584"/>
                <a:gd name="connsiteX43" fmla="*/ 67754 w 2007338"/>
                <a:gd name="connsiteY43" fmla="*/ 380062 h 2050584"/>
                <a:gd name="connsiteX44" fmla="*/ 97732 w 2007338"/>
                <a:gd name="connsiteY44" fmla="*/ 361513 h 2050584"/>
                <a:gd name="connsiteX45" fmla="*/ 105996 w 2007338"/>
                <a:gd name="connsiteY45" fmla="*/ 357818 h 2050584"/>
                <a:gd name="connsiteX46" fmla="*/ 161645 w 2007338"/>
                <a:gd name="connsiteY46" fmla="*/ 334425 h 2050584"/>
                <a:gd name="connsiteX47" fmla="*/ 898973 w 2007338"/>
                <a:gd name="connsiteY47" fmla="*/ 22532 h 2050584"/>
                <a:gd name="connsiteX48" fmla="*/ 989700 w 2007338"/>
                <a:gd name="connsiteY48" fmla="*/ 287 h 2050584"/>
                <a:gd name="connsiteX49" fmla="*/ 997348 w 2007338"/>
                <a:gd name="connsiteY49" fmla="*/ 0 h 2050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07338" h="2050584">
                  <a:moveTo>
                    <a:pt x="997348" y="0"/>
                  </a:moveTo>
                  <a:cubicBezTo>
                    <a:pt x="1014227" y="861"/>
                    <a:pt x="1031019" y="3983"/>
                    <a:pt x="1047283" y="9400"/>
                  </a:cubicBezTo>
                  <a:cubicBezTo>
                    <a:pt x="1067591" y="16253"/>
                    <a:pt x="1087547" y="22819"/>
                    <a:pt x="1107503" y="29672"/>
                  </a:cubicBezTo>
                  <a:cubicBezTo>
                    <a:pt x="1252208" y="78180"/>
                    <a:pt x="1397177" y="126975"/>
                    <a:pt x="1542058" y="175483"/>
                  </a:cubicBezTo>
                  <a:cubicBezTo>
                    <a:pt x="1631993" y="205441"/>
                    <a:pt x="1722104" y="235687"/>
                    <a:pt x="1812040" y="265932"/>
                  </a:cubicBezTo>
                  <a:cubicBezTo>
                    <a:pt x="1835424" y="273646"/>
                    <a:pt x="1858546" y="281611"/>
                    <a:pt x="1881931" y="289325"/>
                  </a:cubicBezTo>
                  <a:cubicBezTo>
                    <a:pt x="1884744" y="290186"/>
                    <a:pt x="1887645" y="291335"/>
                    <a:pt x="1890458" y="292483"/>
                  </a:cubicBezTo>
                  <a:cubicBezTo>
                    <a:pt x="1901623" y="296752"/>
                    <a:pt x="1912173" y="302170"/>
                    <a:pt x="1921843" y="308449"/>
                  </a:cubicBezTo>
                  <a:cubicBezTo>
                    <a:pt x="1925623" y="310745"/>
                    <a:pt x="1929052" y="313292"/>
                    <a:pt x="1932393" y="315876"/>
                  </a:cubicBezTo>
                  <a:lnTo>
                    <a:pt x="1947831" y="331821"/>
                  </a:lnTo>
                  <a:lnTo>
                    <a:pt x="1951411" y="329995"/>
                  </a:lnTo>
                  <a:cubicBezTo>
                    <a:pt x="1953684" y="332544"/>
                    <a:pt x="1956276" y="335093"/>
                    <a:pt x="1958822" y="337961"/>
                  </a:cubicBezTo>
                  <a:cubicBezTo>
                    <a:pt x="1977101" y="357079"/>
                    <a:pt x="1991651" y="379064"/>
                    <a:pt x="1999336" y="404474"/>
                  </a:cubicBezTo>
                  <a:cubicBezTo>
                    <a:pt x="2004474" y="421282"/>
                    <a:pt x="2007338" y="438966"/>
                    <a:pt x="2007338" y="456968"/>
                  </a:cubicBezTo>
                  <a:cubicBezTo>
                    <a:pt x="2007338" y="458721"/>
                    <a:pt x="2007338" y="460394"/>
                    <a:pt x="2007338" y="462066"/>
                  </a:cubicBezTo>
                  <a:cubicBezTo>
                    <a:pt x="2007338" y="464376"/>
                    <a:pt x="2007065" y="466368"/>
                    <a:pt x="2007065" y="468359"/>
                  </a:cubicBezTo>
                  <a:cubicBezTo>
                    <a:pt x="1990515" y="739193"/>
                    <a:pt x="2009339" y="816460"/>
                    <a:pt x="1965415" y="1229083"/>
                  </a:cubicBezTo>
                  <a:cubicBezTo>
                    <a:pt x="1963688" y="1245651"/>
                    <a:pt x="1961096" y="1263016"/>
                    <a:pt x="1957686" y="1280461"/>
                  </a:cubicBezTo>
                  <a:cubicBezTo>
                    <a:pt x="1946273" y="1339806"/>
                    <a:pt x="1910034" y="1425994"/>
                    <a:pt x="1862109" y="1463911"/>
                  </a:cubicBezTo>
                  <a:cubicBezTo>
                    <a:pt x="1823596" y="1494420"/>
                    <a:pt x="1774808" y="1533292"/>
                    <a:pt x="1720563" y="1576387"/>
                  </a:cubicBezTo>
                  <a:cubicBezTo>
                    <a:pt x="1704330" y="1588893"/>
                    <a:pt x="1687779" y="1602355"/>
                    <a:pt x="1670637" y="1615737"/>
                  </a:cubicBezTo>
                  <a:cubicBezTo>
                    <a:pt x="1500855" y="1750437"/>
                    <a:pt x="1294015" y="1914451"/>
                    <a:pt x="1171293" y="2011791"/>
                  </a:cubicBezTo>
                  <a:lnTo>
                    <a:pt x="1166746" y="2015455"/>
                  </a:lnTo>
                  <a:cubicBezTo>
                    <a:pt x="1139646" y="2035210"/>
                    <a:pt x="1108818" y="2047159"/>
                    <a:pt x="1076853" y="2050584"/>
                  </a:cubicBezTo>
                  <a:lnTo>
                    <a:pt x="1076262" y="2050584"/>
                  </a:lnTo>
                  <a:lnTo>
                    <a:pt x="1027284" y="774978"/>
                  </a:lnTo>
                  <a:lnTo>
                    <a:pt x="1027072" y="774978"/>
                  </a:lnTo>
                  <a:lnTo>
                    <a:pt x="1076026" y="2049435"/>
                  </a:lnTo>
                  <a:cubicBezTo>
                    <a:pt x="1069449" y="2050278"/>
                    <a:pt x="1062921" y="2050584"/>
                    <a:pt x="1056344" y="2050584"/>
                  </a:cubicBezTo>
                  <a:cubicBezTo>
                    <a:pt x="1031530" y="2050584"/>
                    <a:pt x="1006416" y="2045756"/>
                    <a:pt x="982997" y="2035488"/>
                  </a:cubicBezTo>
                  <a:cubicBezTo>
                    <a:pt x="972732" y="2031196"/>
                    <a:pt x="962766" y="2025449"/>
                    <a:pt x="953349" y="2019165"/>
                  </a:cubicBezTo>
                  <a:cubicBezTo>
                    <a:pt x="776707" y="1899619"/>
                    <a:pt x="599817" y="1780380"/>
                    <a:pt x="422876" y="1660835"/>
                  </a:cubicBezTo>
                  <a:cubicBezTo>
                    <a:pt x="406034" y="1649646"/>
                    <a:pt x="389242" y="1638305"/>
                    <a:pt x="372400" y="1626887"/>
                  </a:cubicBezTo>
                  <a:cubicBezTo>
                    <a:pt x="322472" y="1593169"/>
                    <a:pt x="272494" y="1559527"/>
                    <a:pt x="222566" y="1525809"/>
                  </a:cubicBezTo>
                  <a:cubicBezTo>
                    <a:pt x="172090" y="1491631"/>
                    <a:pt x="135815" y="1440518"/>
                    <a:pt x="119870" y="1382354"/>
                  </a:cubicBezTo>
                  <a:cubicBezTo>
                    <a:pt x="117030" y="1371779"/>
                    <a:pt x="114738" y="1360898"/>
                    <a:pt x="113293" y="1350092"/>
                  </a:cubicBezTo>
                  <a:cubicBezTo>
                    <a:pt x="75922" y="1081268"/>
                    <a:pt x="38799" y="812750"/>
                    <a:pt x="1727" y="544002"/>
                  </a:cubicBezTo>
                  <a:cubicBezTo>
                    <a:pt x="581" y="535726"/>
                    <a:pt x="33" y="527450"/>
                    <a:pt x="33" y="519480"/>
                  </a:cubicBezTo>
                  <a:cubicBezTo>
                    <a:pt x="-266" y="506069"/>
                    <a:pt x="1428" y="492659"/>
                    <a:pt x="4318" y="479785"/>
                  </a:cubicBezTo>
                  <a:cubicBezTo>
                    <a:pt x="7881" y="463654"/>
                    <a:pt x="14009" y="448461"/>
                    <a:pt x="22138" y="434342"/>
                  </a:cubicBezTo>
                  <a:lnTo>
                    <a:pt x="49393" y="398687"/>
                  </a:lnTo>
                  <a:lnTo>
                    <a:pt x="49204" y="398612"/>
                  </a:lnTo>
                  <a:cubicBezTo>
                    <a:pt x="52369" y="395490"/>
                    <a:pt x="54303" y="391185"/>
                    <a:pt x="57732" y="388350"/>
                  </a:cubicBezTo>
                  <a:cubicBezTo>
                    <a:pt x="60897" y="385480"/>
                    <a:pt x="64325" y="382646"/>
                    <a:pt x="67754" y="380062"/>
                  </a:cubicBezTo>
                  <a:cubicBezTo>
                    <a:pt x="76897" y="372923"/>
                    <a:pt x="86831" y="366644"/>
                    <a:pt x="97732" y="361513"/>
                  </a:cubicBezTo>
                  <a:cubicBezTo>
                    <a:pt x="100282" y="360365"/>
                    <a:pt x="103095" y="358966"/>
                    <a:pt x="105996" y="357818"/>
                  </a:cubicBezTo>
                  <a:cubicBezTo>
                    <a:pt x="123403" y="350678"/>
                    <a:pt x="141953" y="342677"/>
                    <a:pt x="161645" y="334425"/>
                  </a:cubicBezTo>
                  <a:cubicBezTo>
                    <a:pt x="380461" y="241966"/>
                    <a:pt x="738619" y="90450"/>
                    <a:pt x="898973" y="22532"/>
                  </a:cubicBezTo>
                  <a:cubicBezTo>
                    <a:pt x="928600" y="9687"/>
                    <a:pt x="957435" y="287"/>
                    <a:pt x="989700" y="287"/>
                  </a:cubicBezTo>
                  <a:cubicBezTo>
                    <a:pt x="992249" y="287"/>
                    <a:pt x="995062" y="287"/>
                    <a:pt x="997348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3735291F-CE28-465C-BC8F-FE69DD43A62F}"/>
                </a:ext>
              </a:extLst>
            </p:cNvPr>
            <p:cNvSpPr/>
            <p:nvPr/>
          </p:nvSpPr>
          <p:spPr>
            <a:xfrm>
              <a:off x="2883450" y="3564406"/>
              <a:ext cx="1898925" cy="774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98" y="8"/>
                  </a:moveTo>
                  <a:cubicBezTo>
                    <a:pt x="10331" y="8"/>
                    <a:pt x="10003" y="270"/>
                    <a:pt x="9666" y="628"/>
                  </a:cubicBezTo>
                  <a:cubicBezTo>
                    <a:pt x="7842" y="2521"/>
                    <a:pt x="3768" y="6744"/>
                    <a:pt x="1279" y="9321"/>
                  </a:cubicBezTo>
                  <a:cubicBezTo>
                    <a:pt x="1055" y="9551"/>
                    <a:pt x="844" y="9774"/>
                    <a:pt x="646" y="9973"/>
                  </a:cubicBezTo>
                  <a:cubicBezTo>
                    <a:pt x="613" y="10005"/>
                    <a:pt x="581" y="10044"/>
                    <a:pt x="552" y="10076"/>
                  </a:cubicBezTo>
                  <a:cubicBezTo>
                    <a:pt x="428" y="10219"/>
                    <a:pt x="315" y="10394"/>
                    <a:pt x="211" y="10593"/>
                  </a:cubicBezTo>
                  <a:cubicBezTo>
                    <a:pt x="172" y="10665"/>
                    <a:pt x="133" y="10744"/>
                    <a:pt x="97" y="10824"/>
                  </a:cubicBezTo>
                  <a:cubicBezTo>
                    <a:pt x="58" y="10903"/>
                    <a:pt x="36" y="11023"/>
                    <a:pt x="0" y="11110"/>
                  </a:cubicBezTo>
                  <a:cubicBezTo>
                    <a:pt x="3155" y="14204"/>
                    <a:pt x="10201" y="21115"/>
                    <a:pt x="10201" y="21123"/>
                  </a:cubicBezTo>
                  <a:cubicBezTo>
                    <a:pt x="10201" y="21123"/>
                    <a:pt x="10555" y="21576"/>
                    <a:pt x="11087" y="21600"/>
                  </a:cubicBezTo>
                  <a:lnTo>
                    <a:pt x="11087" y="21600"/>
                  </a:lnTo>
                  <a:cubicBezTo>
                    <a:pt x="11097" y="21600"/>
                    <a:pt x="11107" y="21600"/>
                    <a:pt x="11116" y="21600"/>
                  </a:cubicBezTo>
                  <a:lnTo>
                    <a:pt x="11116" y="21600"/>
                  </a:lnTo>
                  <a:cubicBezTo>
                    <a:pt x="11126" y="21600"/>
                    <a:pt x="11136" y="21600"/>
                    <a:pt x="11146" y="21600"/>
                  </a:cubicBezTo>
                  <a:cubicBezTo>
                    <a:pt x="11146" y="21600"/>
                    <a:pt x="11146" y="21600"/>
                    <a:pt x="11146" y="21600"/>
                  </a:cubicBezTo>
                  <a:cubicBezTo>
                    <a:pt x="11149" y="21600"/>
                    <a:pt x="11152" y="21600"/>
                    <a:pt x="11152" y="21600"/>
                  </a:cubicBezTo>
                  <a:cubicBezTo>
                    <a:pt x="11438" y="21600"/>
                    <a:pt x="11769" y="21473"/>
                    <a:pt x="12126" y="21091"/>
                  </a:cubicBezTo>
                  <a:cubicBezTo>
                    <a:pt x="12126" y="21091"/>
                    <a:pt x="12129" y="21091"/>
                    <a:pt x="12129" y="21091"/>
                  </a:cubicBezTo>
                  <a:cubicBezTo>
                    <a:pt x="12132" y="21083"/>
                    <a:pt x="12136" y="21083"/>
                    <a:pt x="12139" y="21075"/>
                  </a:cubicBezTo>
                  <a:cubicBezTo>
                    <a:pt x="12142" y="21067"/>
                    <a:pt x="12149" y="21067"/>
                    <a:pt x="12152" y="21059"/>
                  </a:cubicBezTo>
                  <a:cubicBezTo>
                    <a:pt x="12155" y="21051"/>
                    <a:pt x="12158" y="21051"/>
                    <a:pt x="12165" y="21043"/>
                  </a:cubicBezTo>
                  <a:cubicBezTo>
                    <a:pt x="12168" y="21035"/>
                    <a:pt x="12175" y="21035"/>
                    <a:pt x="12178" y="21027"/>
                  </a:cubicBezTo>
                  <a:cubicBezTo>
                    <a:pt x="12191" y="21012"/>
                    <a:pt x="12204" y="20996"/>
                    <a:pt x="12217" y="20988"/>
                  </a:cubicBezTo>
                  <a:cubicBezTo>
                    <a:pt x="12226" y="20980"/>
                    <a:pt x="12233" y="20964"/>
                    <a:pt x="12243" y="20956"/>
                  </a:cubicBezTo>
                  <a:cubicBezTo>
                    <a:pt x="12249" y="20948"/>
                    <a:pt x="12252" y="20940"/>
                    <a:pt x="12259" y="20932"/>
                  </a:cubicBezTo>
                  <a:cubicBezTo>
                    <a:pt x="12262" y="20924"/>
                    <a:pt x="12269" y="20924"/>
                    <a:pt x="12272" y="20916"/>
                  </a:cubicBezTo>
                  <a:lnTo>
                    <a:pt x="12272" y="20916"/>
                  </a:lnTo>
                  <a:cubicBezTo>
                    <a:pt x="13311" y="19628"/>
                    <a:pt x="20409" y="10752"/>
                    <a:pt x="21600" y="9257"/>
                  </a:cubicBezTo>
                  <a:cubicBezTo>
                    <a:pt x="21538" y="9114"/>
                    <a:pt x="21493" y="8931"/>
                    <a:pt x="21421" y="8804"/>
                  </a:cubicBezTo>
                  <a:cubicBezTo>
                    <a:pt x="21383" y="8732"/>
                    <a:pt x="21344" y="8661"/>
                    <a:pt x="21301" y="8597"/>
                  </a:cubicBezTo>
                  <a:cubicBezTo>
                    <a:pt x="21191" y="8422"/>
                    <a:pt x="21071" y="8271"/>
                    <a:pt x="20944" y="8152"/>
                  </a:cubicBezTo>
                  <a:cubicBezTo>
                    <a:pt x="20912" y="8120"/>
                    <a:pt x="20879" y="8088"/>
                    <a:pt x="20847" y="8064"/>
                  </a:cubicBezTo>
                  <a:cubicBezTo>
                    <a:pt x="20581" y="7849"/>
                    <a:pt x="20318" y="7627"/>
                    <a:pt x="20052" y="7412"/>
                  </a:cubicBezTo>
                  <a:cubicBezTo>
                    <a:pt x="19029" y="6569"/>
                    <a:pt x="18004" y="5726"/>
                    <a:pt x="16981" y="4891"/>
                  </a:cubicBezTo>
                  <a:cubicBezTo>
                    <a:pt x="15333" y="3539"/>
                    <a:pt x="13684" y="2179"/>
                    <a:pt x="12038" y="827"/>
                  </a:cubicBezTo>
                  <a:cubicBezTo>
                    <a:pt x="11811" y="636"/>
                    <a:pt x="11584" y="453"/>
                    <a:pt x="11353" y="262"/>
                  </a:cubicBezTo>
                  <a:cubicBezTo>
                    <a:pt x="11168" y="111"/>
                    <a:pt x="10977" y="24"/>
                    <a:pt x="10785" y="0"/>
                  </a:cubicBezTo>
                  <a:cubicBezTo>
                    <a:pt x="10759" y="8"/>
                    <a:pt x="10727" y="8"/>
                    <a:pt x="10698" y="8"/>
                  </a:cubicBezTo>
                </a:path>
              </a:pathLst>
            </a:custGeom>
            <a:solidFill>
              <a:srgbClr val="A4C667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41CFA49B-2C99-4C28-8C64-25C852D204C1}"/>
                </a:ext>
              </a:extLst>
            </p:cNvPr>
            <p:cNvSpPr/>
            <p:nvPr/>
          </p:nvSpPr>
          <p:spPr>
            <a:xfrm>
              <a:off x="3861446" y="3894401"/>
              <a:ext cx="980138" cy="1720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600" extrusionOk="0">
                  <a:moveTo>
                    <a:pt x="20326" y="0"/>
                  </a:moveTo>
                  <a:lnTo>
                    <a:pt x="20326" y="0"/>
                  </a:lnTo>
                  <a:cubicBezTo>
                    <a:pt x="18023" y="670"/>
                    <a:pt x="4292" y="4671"/>
                    <a:pt x="2291" y="5251"/>
                  </a:cubicBezTo>
                  <a:lnTo>
                    <a:pt x="2291" y="5251"/>
                  </a:lnTo>
                  <a:cubicBezTo>
                    <a:pt x="2284" y="5255"/>
                    <a:pt x="2272" y="5255"/>
                    <a:pt x="2265" y="5259"/>
                  </a:cubicBezTo>
                  <a:cubicBezTo>
                    <a:pt x="2253" y="5262"/>
                    <a:pt x="2247" y="5266"/>
                    <a:pt x="2234" y="5269"/>
                  </a:cubicBezTo>
                  <a:cubicBezTo>
                    <a:pt x="2215" y="5273"/>
                    <a:pt x="2203" y="5280"/>
                    <a:pt x="2184" y="5284"/>
                  </a:cubicBezTo>
                  <a:cubicBezTo>
                    <a:pt x="2159" y="5291"/>
                    <a:pt x="2134" y="5298"/>
                    <a:pt x="2109" y="5301"/>
                  </a:cubicBezTo>
                  <a:cubicBezTo>
                    <a:pt x="2102" y="5305"/>
                    <a:pt x="2090" y="5305"/>
                    <a:pt x="2083" y="5309"/>
                  </a:cubicBezTo>
                  <a:cubicBezTo>
                    <a:pt x="2077" y="5312"/>
                    <a:pt x="2071" y="5312"/>
                    <a:pt x="2058" y="5316"/>
                  </a:cubicBezTo>
                  <a:cubicBezTo>
                    <a:pt x="2052" y="5319"/>
                    <a:pt x="2040" y="5319"/>
                    <a:pt x="2033" y="5323"/>
                  </a:cubicBezTo>
                  <a:cubicBezTo>
                    <a:pt x="2027" y="5327"/>
                    <a:pt x="2021" y="5327"/>
                    <a:pt x="2014" y="5330"/>
                  </a:cubicBezTo>
                  <a:cubicBezTo>
                    <a:pt x="2014" y="5330"/>
                    <a:pt x="2008" y="5330"/>
                    <a:pt x="2008" y="5330"/>
                  </a:cubicBezTo>
                  <a:cubicBezTo>
                    <a:pt x="1318" y="5502"/>
                    <a:pt x="678" y="5559"/>
                    <a:pt x="126" y="5559"/>
                  </a:cubicBezTo>
                  <a:cubicBezTo>
                    <a:pt x="119" y="5559"/>
                    <a:pt x="113" y="5559"/>
                    <a:pt x="113" y="5559"/>
                  </a:cubicBezTo>
                  <a:lnTo>
                    <a:pt x="113" y="5559"/>
                  </a:lnTo>
                  <a:cubicBezTo>
                    <a:pt x="113" y="5559"/>
                    <a:pt x="113" y="5559"/>
                    <a:pt x="113" y="5559"/>
                  </a:cubicBezTo>
                  <a:cubicBezTo>
                    <a:pt x="94" y="5559"/>
                    <a:pt x="75" y="5559"/>
                    <a:pt x="56" y="5559"/>
                  </a:cubicBezTo>
                  <a:lnTo>
                    <a:pt x="56" y="5559"/>
                  </a:lnTo>
                  <a:cubicBezTo>
                    <a:pt x="38" y="5559"/>
                    <a:pt x="19" y="5559"/>
                    <a:pt x="0" y="5559"/>
                  </a:cubicBezTo>
                  <a:lnTo>
                    <a:pt x="1079" y="21600"/>
                  </a:lnTo>
                  <a:lnTo>
                    <a:pt x="1079" y="21600"/>
                  </a:lnTo>
                  <a:lnTo>
                    <a:pt x="1092" y="21600"/>
                  </a:lnTo>
                  <a:cubicBezTo>
                    <a:pt x="1795" y="21557"/>
                    <a:pt x="2473" y="21407"/>
                    <a:pt x="3069" y="21159"/>
                  </a:cubicBezTo>
                  <a:lnTo>
                    <a:pt x="3169" y="21113"/>
                  </a:lnTo>
                  <a:cubicBezTo>
                    <a:pt x="5868" y="19891"/>
                    <a:pt x="10417" y="17832"/>
                    <a:pt x="14151" y="16141"/>
                  </a:cubicBezTo>
                  <a:cubicBezTo>
                    <a:pt x="14528" y="15973"/>
                    <a:pt x="14892" y="15804"/>
                    <a:pt x="15249" y="15647"/>
                  </a:cubicBezTo>
                  <a:cubicBezTo>
                    <a:pt x="16442" y="15106"/>
                    <a:pt x="17515" y="14618"/>
                    <a:pt x="18362" y="14235"/>
                  </a:cubicBezTo>
                  <a:cubicBezTo>
                    <a:pt x="19416" y="13759"/>
                    <a:pt x="20213" y="12677"/>
                    <a:pt x="20464" y="11932"/>
                  </a:cubicBezTo>
                  <a:cubicBezTo>
                    <a:pt x="20539" y="11713"/>
                    <a:pt x="20596" y="11495"/>
                    <a:pt x="20634" y="11287"/>
                  </a:cubicBezTo>
                  <a:cubicBezTo>
                    <a:pt x="21600" y="6107"/>
                    <a:pt x="21186" y="5137"/>
                    <a:pt x="21550" y="1737"/>
                  </a:cubicBezTo>
                  <a:cubicBezTo>
                    <a:pt x="21550" y="1712"/>
                    <a:pt x="21556" y="1687"/>
                    <a:pt x="21556" y="1658"/>
                  </a:cubicBezTo>
                  <a:cubicBezTo>
                    <a:pt x="21556" y="1637"/>
                    <a:pt x="21556" y="1616"/>
                    <a:pt x="21556" y="1594"/>
                  </a:cubicBezTo>
                  <a:cubicBezTo>
                    <a:pt x="21556" y="1368"/>
                    <a:pt x="21493" y="1146"/>
                    <a:pt x="21380" y="935"/>
                  </a:cubicBezTo>
                  <a:cubicBezTo>
                    <a:pt x="21211" y="616"/>
                    <a:pt x="20891" y="340"/>
                    <a:pt x="20489" y="100"/>
                  </a:cubicBezTo>
                  <a:cubicBezTo>
                    <a:pt x="20433" y="64"/>
                    <a:pt x="20376" y="32"/>
                    <a:pt x="20326" y="0"/>
                  </a:cubicBezTo>
                </a:path>
              </a:pathLst>
            </a:custGeom>
            <a:solidFill>
              <a:srgbClr val="66843C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F3249A62-E5A4-4054-86EE-B6E38EEE732A}"/>
                </a:ext>
              </a:extLst>
            </p:cNvPr>
            <p:cNvSpPr/>
            <p:nvPr/>
          </p:nvSpPr>
          <p:spPr>
            <a:xfrm>
              <a:off x="2834229" y="3959742"/>
              <a:ext cx="1076043" cy="1655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5" h="21600" extrusionOk="0">
                  <a:moveTo>
                    <a:pt x="1043" y="0"/>
                  </a:moveTo>
                  <a:cubicBezTo>
                    <a:pt x="579" y="309"/>
                    <a:pt x="230" y="681"/>
                    <a:pt x="87" y="1102"/>
                  </a:cubicBezTo>
                  <a:cubicBezTo>
                    <a:pt x="29" y="1270"/>
                    <a:pt x="-5" y="1445"/>
                    <a:pt x="1" y="1620"/>
                  </a:cubicBezTo>
                  <a:cubicBezTo>
                    <a:pt x="1" y="1724"/>
                    <a:pt x="12" y="1832"/>
                    <a:pt x="35" y="1940"/>
                  </a:cubicBezTo>
                  <a:cubicBezTo>
                    <a:pt x="779" y="5447"/>
                    <a:pt x="1524" y="8951"/>
                    <a:pt x="2274" y="12459"/>
                  </a:cubicBezTo>
                  <a:cubicBezTo>
                    <a:pt x="2303" y="12600"/>
                    <a:pt x="2349" y="12742"/>
                    <a:pt x="2406" y="12880"/>
                  </a:cubicBezTo>
                  <a:cubicBezTo>
                    <a:pt x="2726" y="13639"/>
                    <a:pt x="3454" y="14306"/>
                    <a:pt x="4467" y="14752"/>
                  </a:cubicBezTo>
                  <a:cubicBezTo>
                    <a:pt x="5469" y="15192"/>
                    <a:pt x="6472" y="15631"/>
                    <a:pt x="7474" y="16071"/>
                  </a:cubicBezTo>
                  <a:cubicBezTo>
                    <a:pt x="7812" y="16220"/>
                    <a:pt x="8149" y="16368"/>
                    <a:pt x="8487" y="16514"/>
                  </a:cubicBezTo>
                  <a:cubicBezTo>
                    <a:pt x="12038" y="18074"/>
                    <a:pt x="15588" y="19630"/>
                    <a:pt x="19133" y="21190"/>
                  </a:cubicBezTo>
                  <a:cubicBezTo>
                    <a:pt x="19322" y="21272"/>
                    <a:pt x="19522" y="21347"/>
                    <a:pt x="19728" y="21403"/>
                  </a:cubicBezTo>
                  <a:cubicBezTo>
                    <a:pt x="20198" y="21537"/>
                    <a:pt x="20702" y="21600"/>
                    <a:pt x="21200" y="21600"/>
                  </a:cubicBezTo>
                  <a:cubicBezTo>
                    <a:pt x="21332" y="21600"/>
                    <a:pt x="21463" y="21596"/>
                    <a:pt x="21595" y="21585"/>
                  </a:cubicBezTo>
                  <a:lnTo>
                    <a:pt x="20610" y="4911"/>
                  </a:lnTo>
                  <a:cubicBezTo>
                    <a:pt x="19671" y="4896"/>
                    <a:pt x="19047" y="4688"/>
                    <a:pt x="19047" y="4688"/>
                  </a:cubicBezTo>
                  <a:cubicBezTo>
                    <a:pt x="19041" y="4684"/>
                    <a:pt x="6609" y="1448"/>
                    <a:pt x="1043" y="0"/>
                  </a:cubicBezTo>
                  <a:lnTo>
                    <a:pt x="1043" y="0"/>
                  </a:lnTo>
                </a:path>
              </a:pathLst>
            </a:custGeom>
            <a:solidFill>
              <a:srgbClr val="8EB05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6" name="Shape">
              <a:extLst>
                <a:ext uri="{FF2B5EF4-FFF2-40B4-BE49-F238E27FC236}">
                  <a16:creationId xmlns:a16="http://schemas.microsoft.com/office/drawing/2014/main" id="{76D222C3-55EE-4403-821C-3FAAFB086CAA}"/>
                </a:ext>
              </a:extLst>
            </p:cNvPr>
            <p:cNvSpPr/>
            <p:nvPr/>
          </p:nvSpPr>
          <p:spPr>
            <a:xfrm>
              <a:off x="3134805" y="4473580"/>
              <a:ext cx="570198" cy="504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4" h="21228" extrusionOk="0">
                  <a:moveTo>
                    <a:pt x="19972" y="1104"/>
                  </a:moveTo>
                  <a:lnTo>
                    <a:pt x="19972" y="1104"/>
                  </a:lnTo>
                  <a:cubicBezTo>
                    <a:pt x="18922" y="-192"/>
                    <a:pt x="17474" y="-372"/>
                    <a:pt x="16739" y="696"/>
                  </a:cubicBezTo>
                  <a:lnTo>
                    <a:pt x="7335" y="13200"/>
                  </a:lnTo>
                  <a:lnTo>
                    <a:pt x="3735" y="8856"/>
                  </a:lnTo>
                  <a:cubicBezTo>
                    <a:pt x="2696" y="7608"/>
                    <a:pt x="1237" y="7380"/>
                    <a:pt x="460" y="8316"/>
                  </a:cubicBezTo>
                  <a:cubicBezTo>
                    <a:pt x="-306" y="9240"/>
                    <a:pt x="-96" y="10992"/>
                    <a:pt x="943" y="12228"/>
                  </a:cubicBezTo>
                  <a:lnTo>
                    <a:pt x="8332" y="21216"/>
                  </a:lnTo>
                  <a:lnTo>
                    <a:pt x="8342" y="21204"/>
                  </a:lnTo>
                  <a:lnTo>
                    <a:pt x="8363" y="21228"/>
                  </a:lnTo>
                  <a:lnTo>
                    <a:pt x="20549" y="5388"/>
                  </a:lnTo>
                  <a:cubicBezTo>
                    <a:pt x="21294" y="4332"/>
                    <a:pt x="21032" y="2400"/>
                    <a:pt x="19972" y="110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3" name="Shape">
              <a:extLst>
                <a:ext uri="{FF2B5EF4-FFF2-40B4-BE49-F238E27FC236}">
                  <a16:creationId xmlns:a16="http://schemas.microsoft.com/office/drawing/2014/main" id="{7C4AA723-D8F0-43E9-A6BD-B9B02427FD74}"/>
                </a:ext>
              </a:extLst>
            </p:cNvPr>
            <p:cNvSpPr/>
            <p:nvPr/>
          </p:nvSpPr>
          <p:spPr>
            <a:xfrm>
              <a:off x="4035510" y="4383085"/>
              <a:ext cx="602740" cy="6268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88" h="21337" extrusionOk="0">
                  <a:moveTo>
                    <a:pt x="19462" y="407"/>
                  </a:moveTo>
                  <a:lnTo>
                    <a:pt x="19462" y="407"/>
                  </a:lnTo>
                  <a:cubicBezTo>
                    <a:pt x="18260" y="-263"/>
                    <a:pt x="16938" y="-88"/>
                    <a:pt x="16501" y="796"/>
                  </a:cubicBezTo>
                  <a:lnTo>
                    <a:pt x="7181" y="16092"/>
                  </a:lnTo>
                  <a:lnTo>
                    <a:pt x="3167" y="13917"/>
                  </a:lnTo>
                  <a:cubicBezTo>
                    <a:pt x="2015" y="13295"/>
                    <a:pt x="684" y="13470"/>
                    <a:pt x="187" y="14286"/>
                  </a:cubicBezTo>
                  <a:cubicBezTo>
                    <a:pt x="-310" y="15102"/>
                    <a:pt x="217" y="16258"/>
                    <a:pt x="1369" y="16879"/>
                  </a:cubicBezTo>
                  <a:lnTo>
                    <a:pt x="9596" y="21337"/>
                  </a:lnTo>
                  <a:lnTo>
                    <a:pt x="9606" y="21327"/>
                  </a:lnTo>
                  <a:lnTo>
                    <a:pt x="9626" y="21337"/>
                  </a:lnTo>
                  <a:lnTo>
                    <a:pt x="20843" y="3214"/>
                  </a:lnTo>
                  <a:cubicBezTo>
                    <a:pt x="21290" y="2340"/>
                    <a:pt x="20664" y="1077"/>
                    <a:pt x="19462" y="40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54" name="Shape">
              <a:extLst>
                <a:ext uri="{FF2B5EF4-FFF2-40B4-BE49-F238E27FC236}">
                  <a16:creationId xmlns:a16="http://schemas.microsoft.com/office/drawing/2014/main" id="{477DCB44-3C1D-4223-8AA5-748FB7AD15AA}"/>
                </a:ext>
              </a:extLst>
            </p:cNvPr>
            <p:cNvSpPr/>
            <p:nvPr/>
          </p:nvSpPr>
          <p:spPr>
            <a:xfrm>
              <a:off x="3570605" y="3859982"/>
              <a:ext cx="698606" cy="1719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1" h="21093" extrusionOk="0">
                  <a:moveTo>
                    <a:pt x="21538" y="1874"/>
                  </a:moveTo>
                  <a:lnTo>
                    <a:pt x="21538" y="1874"/>
                  </a:lnTo>
                  <a:cubicBezTo>
                    <a:pt x="21600" y="123"/>
                    <a:pt x="20703" y="-507"/>
                    <a:pt x="19532" y="438"/>
                  </a:cubicBezTo>
                  <a:lnTo>
                    <a:pt x="4654" y="11746"/>
                  </a:lnTo>
                  <a:lnTo>
                    <a:pt x="4936" y="5899"/>
                  </a:lnTo>
                  <a:cubicBezTo>
                    <a:pt x="5024" y="4219"/>
                    <a:pt x="4118" y="3554"/>
                    <a:pt x="2921" y="4429"/>
                  </a:cubicBezTo>
                  <a:cubicBezTo>
                    <a:pt x="1716" y="5304"/>
                    <a:pt x="660" y="7370"/>
                    <a:pt x="572" y="9050"/>
                  </a:cubicBezTo>
                  <a:lnTo>
                    <a:pt x="0" y="21058"/>
                  </a:lnTo>
                  <a:lnTo>
                    <a:pt x="26" y="21058"/>
                  </a:lnTo>
                  <a:lnTo>
                    <a:pt x="26" y="21093"/>
                  </a:lnTo>
                  <a:lnTo>
                    <a:pt x="19295" y="6740"/>
                  </a:lnTo>
                  <a:cubicBezTo>
                    <a:pt x="20474" y="5794"/>
                    <a:pt x="21477" y="3624"/>
                    <a:pt x="21538" y="187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EE23778-9C28-4C9A-966B-87A0A45201C2}"/>
              </a:ext>
            </a:extLst>
          </p:cNvPr>
          <p:cNvGrpSpPr/>
          <p:nvPr/>
        </p:nvGrpSpPr>
        <p:grpSpPr>
          <a:xfrm>
            <a:off x="8020516" y="620629"/>
            <a:ext cx="1635582" cy="1671996"/>
            <a:chOff x="8020516" y="620629"/>
            <a:chExt cx="1635582" cy="1671996"/>
          </a:xfrm>
        </p:grpSpPr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B61251A-D293-4B60-83F5-308737F07191}"/>
                </a:ext>
              </a:extLst>
            </p:cNvPr>
            <p:cNvSpPr/>
            <p:nvPr/>
          </p:nvSpPr>
          <p:spPr>
            <a:xfrm>
              <a:off x="8020516" y="620629"/>
              <a:ext cx="1635565" cy="1671996"/>
            </a:xfrm>
            <a:custGeom>
              <a:avLst/>
              <a:gdLst>
                <a:gd name="connsiteX0" fmla="*/ 828607 w 1635565"/>
                <a:gd name="connsiteY0" fmla="*/ 0 h 1671996"/>
                <a:gd name="connsiteX1" fmla="*/ 844869 w 1635565"/>
                <a:gd name="connsiteY1" fmla="*/ 1148 h 1671996"/>
                <a:gd name="connsiteX2" fmla="*/ 885164 w 1635565"/>
                <a:gd name="connsiteY2" fmla="*/ 11685 h 1671996"/>
                <a:gd name="connsiteX3" fmla="*/ 933087 w 1635565"/>
                <a:gd name="connsiteY3" fmla="*/ 31963 h 1671996"/>
                <a:gd name="connsiteX4" fmla="*/ 1493764 w 1635565"/>
                <a:gd name="connsiteY4" fmla="*/ 268215 h 1671996"/>
                <a:gd name="connsiteX5" fmla="*/ 1549386 w 1635565"/>
                <a:gd name="connsiteY5" fmla="*/ 291614 h 1671996"/>
                <a:gd name="connsiteX6" fmla="*/ 1556222 w 1635565"/>
                <a:gd name="connsiteY6" fmla="*/ 294763 h 1671996"/>
                <a:gd name="connsiteX7" fmla="*/ 1580758 w 1635565"/>
                <a:gd name="connsiteY7" fmla="*/ 309891 h 1671996"/>
                <a:gd name="connsiteX8" fmla="*/ 1589033 w 1635565"/>
                <a:gd name="connsiteY8" fmla="*/ 316455 h 1671996"/>
                <a:gd name="connsiteX9" fmla="*/ 1594139 w 1635565"/>
                <a:gd name="connsiteY9" fmla="*/ 322541 h 1671996"/>
                <a:gd name="connsiteX10" fmla="*/ 1597339 w 1635565"/>
                <a:gd name="connsiteY10" fmla="*/ 321203 h 1671996"/>
                <a:gd name="connsiteX11" fmla="*/ 1631870 w 1635565"/>
                <a:gd name="connsiteY11" fmla="*/ 385116 h 1671996"/>
                <a:gd name="connsiteX12" fmla="*/ 1635565 w 1635565"/>
                <a:gd name="connsiteY12" fmla="*/ 417635 h 1671996"/>
                <a:gd name="connsiteX13" fmla="*/ 1634134 w 1635565"/>
                <a:gd name="connsiteY13" fmla="*/ 437646 h 1671996"/>
                <a:gd name="connsiteX14" fmla="*/ 1553391 w 1635565"/>
                <a:gd name="connsiteY14" fmla="*/ 1056260 h 1671996"/>
                <a:gd name="connsiteX15" fmla="*/ 1543973 w 1635565"/>
                <a:gd name="connsiteY15" fmla="*/ 1097596 h 1671996"/>
                <a:gd name="connsiteX16" fmla="*/ 1454646 w 1635565"/>
                <a:gd name="connsiteY16" fmla="*/ 1241431 h 1671996"/>
                <a:gd name="connsiteX17" fmla="*/ 1332259 w 1635565"/>
                <a:gd name="connsiteY17" fmla="*/ 1324480 h 1671996"/>
                <a:gd name="connsiteX18" fmla="*/ 1289145 w 1635565"/>
                <a:gd name="connsiteY18" fmla="*/ 1353559 h 1671996"/>
                <a:gd name="connsiteX19" fmla="*/ 857173 w 1635565"/>
                <a:gd name="connsiteY19" fmla="*/ 1646294 h 1671996"/>
                <a:gd name="connsiteX20" fmla="*/ 853160 w 1635565"/>
                <a:gd name="connsiteY20" fmla="*/ 1648858 h 1671996"/>
                <a:gd name="connsiteX21" fmla="*/ 777820 w 1635565"/>
                <a:gd name="connsiteY21" fmla="*/ 1671996 h 1671996"/>
                <a:gd name="connsiteX22" fmla="*/ 777264 w 1635565"/>
                <a:gd name="connsiteY22" fmla="*/ 1671996 h 1671996"/>
                <a:gd name="connsiteX23" fmla="*/ 777332 w 1635565"/>
                <a:gd name="connsiteY23" fmla="*/ 1670144 h 1671996"/>
                <a:gd name="connsiteX24" fmla="*/ 744007 w 1635565"/>
                <a:gd name="connsiteY24" fmla="*/ 1666167 h 1671996"/>
                <a:gd name="connsiteX25" fmla="*/ 709615 w 1635565"/>
                <a:gd name="connsiteY25" fmla="*/ 1653075 h 1671996"/>
                <a:gd name="connsiteX26" fmla="*/ 686229 w 1635565"/>
                <a:gd name="connsiteY26" fmla="*/ 1637964 h 1671996"/>
                <a:gd name="connsiteX27" fmla="*/ 275046 w 1635565"/>
                <a:gd name="connsiteY27" fmla="*/ 1312976 h 1671996"/>
                <a:gd name="connsiteX28" fmla="*/ 235980 w 1635565"/>
                <a:gd name="connsiteY28" fmla="*/ 1282099 h 1671996"/>
                <a:gd name="connsiteX29" fmla="*/ 120118 w 1635565"/>
                <a:gd name="connsiteY29" fmla="*/ 1190516 h 1671996"/>
                <a:gd name="connsiteX30" fmla="*/ 45077 w 1635565"/>
                <a:gd name="connsiteY30" fmla="*/ 1067010 h 1671996"/>
                <a:gd name="connsiteX31" fmla="*/ 41643 w 1635565"/>
                <a:gd name="connsiteY31" fmla="*/ 1040451 h 1671996"/>
                <a:gd name="connsiteX32" fmla="*/ 288 w 1635565"/>
                <a:gd name="connsiteY32" fmla="*/ 375624 h 1671996"/>
                <a:gd name="connsiteX33" fmla="*/ 6545 w 1635565"/>
                <a:gd name="connsiteY33" fmla="*/ 323422 h 1671996"/>
                <a:gd name="connsiteX34" fmla="*/ 47366 w 1635565"/>
                <a:gd name="connsiteY34" fmla="*/ 260360 h 1671996"/>
                <a:gd name="connsiteX35" fmla="*/ 50799 w 1635565"/>
                <a:gd name="connsiteY35" fmla="*/ 257482 h 1671996"/>
                <a:gd name="connsiteX36" fmla="*/ 54633 w 1635565"/>
                <a:gd name="connsiteY36" fmla="*/ 259364 h 1671996"/>
                <a:gd name="connsiteX37" fmla="*/ 62785 w 1635565"/>
                <a:gd name="connsiteY37" fmla="*/ 253676 h 1671996"/>
                <a:gd name="connsiteX38" fmla="*/ 88473 w 1635565"/>
                <a:gd name="connsiteY38" fmla="*/ 240549 h 1671996"/>
                <a:gd name="connsiteX39" fmla="*/ 95597 w 1635565"/>
                <a:gd name="connsiteY39" fmla="*/ 237959 h 1671996"/>
                <a:gd name="connsiteX40" fmla="*/ 142368 w 1635565"/>
                <a:gd name="connsiteY40" fmla="*/ 222272 h 1671996"/>
                <a:gd name="connsiteX41" fmla="*/ 763272 w 1635565"/>
                <a:gd name="connsiteY41" fmla="*/ 12832 h 1671996"/>
                <a:gd name="connsiteX42" fmla="*/ 828607 w 1635565"/>
                <a:gd name="connsiteY42" fmla="*/ 0 h 167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635565" h="1671996">
                  <a:moveTo>
                    <a:pt x="828607" y="0"/>
                  </a:moveTo>
                  <a:cubicBezTo>
                    <a:pt x="834076" y="0"/>
                    <a:pt x="839473" y="294"/>
                    <a:pt x="844869" y="1148"/>
                  </a:cubicBezTo>
                  <a:cubicBezTo>
                    <a:pt x="858613" y="2561"/>
                    <a:pt x="872284" y="6269"/>
                    <a:pt x="885164" y="11685"/>
                  </a:cubicBezTo>
                  <a:cubicBezTo>
                    <a:pt x="901139" y="18542"/>
                    <a:pt x="917113" y="25106"/>
                    <a:pt x="933087" y="31963"/>
                  </a:cubicBezTo>
                  <a:cubicBezTo>
                    <a:pt x="1119955" y="110724"/>
                    <a:pt x="1306896" y="189455"/>
                    <a:pt x="1493764" y="268215"/>
                  </a:cubicBezTo>
                  <a:cubicBezTo>
                    <a:pt x="1512329" y="275927"/>
                    <a:pt x="1530821" y="283903"/>
                    <a:pt x="1549386" y="291614"/>
                  </a:cubicBezTo>
                  <a:lnTo>
                    <a:pt x="1556222" y="294763"/>
                  </a:lnTo>
                  <a:cubicBezTo>
                    <a:pt x="1564784" y="299031"/>
                    <a:pt x="1573059" y="304182"/>
                    <a:pt x="1580758" y="309891"/>
                  </a:cubicBezTo>
                  <a:cubicBezTo>
                    <a:pt x="1583637" y="311863"/>
                    <a:pt x="1586515" y="314159"/>
                    <a:pt x="1589033" y="316455"/>
                  </a:cubicBezTo>
                  <a:lnTo>
                    <a:pt x="1594139" y="322541"/>
                  </a:lnTo>
                  <a:lnTo>
                    <a:pt x="1597339" y="321203"/>
                  </a:lnTo>
                  <a:cubicBezTo>
                    <a:pt x="1613591" y="339464"/>
                    <a:pt x="1626426" y="360851"/>
                    <a:pt x="1631870" y="385116"/>
                  </a:cubicBezTo>
                  <a:cubicBezTo>
                    <a:pt x="1634413" y="395684"/>
                    <a:pt x="1635565" y="406503"/>
                    <a:pt x="1635565" y="417635"/>
                  </a:cubicBezTo>
                  <a:cubicBezTo>
                    <a:pt x="1635565" y="424201"/>
                    <a:pt x="1635009" y="430767"/>
                    <a:pt x="1634134" y="437646"/>
                  </a:cubicBezTo>
                  <a:cubicBezTo>
                    <a:pt x="1604173" y="657588"/>
                    <a:pt x="1614743" y="722126"/>
                    <a:pt x="1553391" y="1056260"/>
                  </a:cubicBezTo>
                  <a:cubicBezTo>
                    <a:pt x="1551126" y="1069643"/>
                    <a:pt x="1547669" y="1083651"/>
                    <a:pt x="1543973" y="1097596"/>
                  </a:cubicBezTo>
                  <a:cubicBezTo>
                    <a:pt x="1530860" y="1145249"/>
                    <a:pt x="1496051" y="1213477"/>
                    <a:pt x="1454646" y="1241431"/>
                  </a:cubicBezTo>
                  <a:cubicBezTo>
                    <a:pt x="1421546" y="1263944"/>
                    <a:pt x="1379346" y="1292523"/>
                    <a:pt x="1332259" y="1324480"/>
                  </a:cubicBezTo>
                  <a:cubicBezTo>
                    <a:pt x="1318272" y="1333860"/>
                    <a:pt x="1304006" y="1343553"/>
                    <a:pt x="1289145" y="1353559"/>
                  </a:cubicBezTo>
                  <a:cubicBezTo>
                    <a:pt x="1142201" y="1453118"/>
                    <a:pt x="963309" y="1574439"/>
                    <a:pt x="857173" y="1646294"/>
                  </a:cubicBezTo>
                  <a:lnTo>
                    <a:pt x="853160" y="1648858"/>
                  </a:lnTo>
                  <a:cubicBezTo>
                    <a:pt x="830034" y="1663429"/>
                    <a:pt x="804086" y="1671121"/>
                    <a:pt x="777820" y="1671996"/>
                  </a:cubicBezTo>
                  <a:lnTo>
                    <a:pt x="777264" y="1671996"/>
                  </a:lnTo>
                  <a:lnTo>
                    <a:pt x="777332" y="1670144"/>
                  </a:lnTo>
                  <a:lnTo>
                    <a:pt x="744007" y="1666167"/>
                  </a:lnTo>
                  <a:cubicBezTo>
                    <a:pt x="732162" y="1663280"/>
                    <a:pt x="720602" y="1658930"/>
                    <a:pt x="709615" y="1653075"/>
                  </a:cubicBezTo>
                  <a:cubicBezTo>
                    <a:pt x="701336" y="1648823"/>
                    <a:pt x="693630" y="1643655"/>
                    <a:pt x="686229" y="1637964"/>
                  </a:cubicBezTo>
                  <a:cubicBezTo>
                    <a:pt x="548964" y="1529831"/>
                    <a:pt x="412043" y="1421371"/>
                    <a:pt x="275046" y="1312976"/>
                  </a:cubicBezTo>
                  <a:cubicBezTo>
                    <a:pt x="261922" y="1302705"/>
                    <a:pt x="249104" y="1292435"/>
                    <a:pt x="235980" y="1282099"/>
                  </a:cubicBezTo>
                  <a:cubicBezTo>
                    <a:pt x="197448" y="1251615"/>
                    <a:pt x="158650" y="1221066"/>
                    <a:pt x="120118" y="1190516"/>
                  </a:cubicBezTo>
                  <a:cubicBezTo>
                    <a:pt x="81052" y="1159443"/>
                    <a:pt x="54500" y="1115484"/>
                    <a:pt x="45077" y="1067010"/>
                  </a:cubicBezTo>
                  <a:cubicBezTo>
                    <a:pt x="43360" y="1058440"/>
                    <a:pt x="42215" y="1049609"/>
                    <a:pt x="41643" y="1040451"/>
                  </a:cubicBezTo>
                  <a:cubicBezTo>
                    <a:pt x="27947" y="818755"/>
                    <a:pt x="14251" y="597320"/>
                    <a:pt x="288" y="375624"/>
                  </a:cubicBezTo>
                  <a:cubicBezTo>
                    <a:pt x="-856" y="357635"/>
                    <a:pt x="1433" y="339972"/>
                    <a:pt x="6545" y="323422"/>
                  </a:cubicBezTo>
                  <a:cubicBezTo>
                    <a:pt x="13984" y="298825"/>
                    <a:pt x="28519" y="277761"/>
                    <a:pt x="47366" y="260360"/>
                  </a:cubicBezTo>
                  <a:cubicBezTo>
                    <a:pt x="48510" y="259510"/>
                    <a:pt x="49655" y="258332"/>
                    <a:pt x="50799" y="257482"/>
                  </a:cubicBezTo>
                  <a:lnTo>
                    <a:pt x="54633" y="259364"/>
                  </a:lnTo>
                  <a:lnTo>
                    <a:pt x="62785" y="253676"/>
                  </a:lnTo>
                  <a:cubicBezTo>
                    <a:pt x="70772" y="248525"/>
                    <a:pt x="79335" y="244258"/>
                    <a:pt x="88473" y="240549"/>
                  </a:cubicBezTo>
                  <a:lnTo>
                    <a:pt x="95597" y="237959"/>
                  </a:lnTo>
                  <a:cubicBezTo>
                    <a:pt x="110132" y="233132"/>
                    <a:pt x="125818" y="227982"/>
                    <a:pt x="142368" y="222272"/>
                  </a:cubicBezTo>
                  <a:cubicBezTo>
                    <a:pt x="326718" y="160082"/>
                    <a:pt x="628067" y="58482"/>
                    <a:pt x="763272" y="12832"/>
                  </a:cubicBezTo>
                  <a:cubicBezTo>
                    <a:pt x="785002" y="5416"/>
                    <a:pt x="806085" y="0"/>
                    <a:pt x="828607" y="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59" name="Shape">
              <a:extLst>
                <a:ext uri="{FF2B5EF4-FFF2-40B4-BE49-F238E27FC236}">
                  <a16:creationId xmlns:a16="http://schemas.microsoft.com/office/drawing/2014/main" id="{C76DC25D-A660-4801-95B5-9E290E8E88E9}"/>
                </a:ext>
              </a:extLst>
            </p:cNvPr>
            <p:cNvSpPr/>
            <p:nvPr/>
          </p:nvSpPr>
          <p:spPr>
            <a:xfrm>
              <a:off x="8067056" y="620629"/>
              <a:ext cx="1554239" cy="63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69" y="0"/>
                  </a:moveTo>
                  <a:cubicBezTo>
                    <a:pt x="10556" y="0"/>
                    <a:pt x="10263" y="184"/>
                    <a:pt x="9961" y="436"/>
                  </a:cubicBezTo>
                  <a:cubicBezTo>
                    <a:pt x="8082" y="1987"/>
                    <a:pt x="3894" y="5439"/>
                    <a:pt x="1332" y="7552"/>
                  </a:cubicBezTo>
                  <a:cubicBezTo>
                    <a:pt x="1102" y="7746"/>
                    <a:pt x="884" y="7921"/>
                    <a:pt x="682" y="8085"/>
                  </a:cubicBezTo>
                  <a:lnTo>
                    <a:pt x="583" y="8173"/>
                  </a:lnTo>
                  <a:cubicBezTo>
                    <a:pt x="456" y="8299"/>
                    <a:pt x="337" y="8444"/>
                    <a:pt x="226" y="8619"/>
                  </a:cubicBezTo>
                  <a:cubicBezTo>
                    <a:pt x="186" y="8687"/>
                    <a:pt x="143" y="8754"/>
                    <a:pt x="107" y="8822"/>
                  </a:cubicBezTo>
                  <a:cubicBezTo>
                    <a:pt x="67" y="8900"/>
                    <a:pt x="40" y="9006"/>
                    <a:pt x="0" y="9094"/>
                  </a:cubicBezTo>
                  <a:cubicBezTo>
                    <a:pt x="3053" y="12749"/>
                    <a:pt x="9870" y="20931"/>
                    <a:pt x="9870" y="20931"/>
                  </a:cubicBezTo>
                  <a:cubicBezTo>
                    <a:pt x="9870" y="20931"/>
                    <a:pt x="10207" y="21445"/>
                    <a:pt x="10739" y="21571"/>
                  </a:cubicBezTo>
                  <a:lnTo>
                    <a:pt x="10739" y="21571"/>
                  </a:lnTo>
                  <a:lnTo>
                    <a:pt x="10739" y="21571"/>
                  </a:lnTo>
                  <a:lnTo>
                    <a:pt x="10739" y="21571"/>
                  </a:lnTo>
                  <a:cubicBezTo>
                    <a:pt x="10814" y="21590"/>
                    <a:pt x="10893" y="21600"/>
                    <a:pt x="10972" y="21600"/>
                  </a:cubicBezTo>
                  <a:cubicBezTo>
                    <a:pt x="10972" y="21600"/>
                    <a:pt x="10972" y="21600"/>
                    <a:pt x="10976" y="21600"/>
                  </a:cubicBezTo>
                  <a:cubicBezTo>
                    <a:pt x="10980" y="21600"/>
                    <a:pt x="10984" y="21600"/>
                    <a:pt x="10988" y="21600"/>
                  </a:cubicBezTo>
                  <a:cubicBezTo>
                    <a:pt x="11262" y="21600"/>
                    <a:pt x="11571" y="21484"/>
                    <a:pt x="11904" y="21154"/>
                  </a:cubicBezTo>
                  <a:cubicBezTo>
                    <a:pt x="11916" y="21144"/>
                    <a:pt x="11928" y="21135"/>
                    <a:pt x="11940" y="21115"/>
                  </a:cubicBezTo>
                  <a:lnTo>
                    <a:pt x="11940" y="21115"/>
                  </a:lnTo>
                  <a:cubicBezTo>
                    <a:pt x="13015" y="20029"/>
                    <a:pt x="20367" y="12487"/>
                    <a:pt x="21600" y="11227"/>
                  </a:cubicBezTo>
                  <a:cubicBezTo>
                    <a:pt x="21544" y="11071"/>
                    <a:pt x="21501" y="10887"/>
                    <a:pt x="21437" y="10752"/>
                  </a:cubicBezTo>
                  <a:cubicBezTo>
                    <a:pt x="21402" y="10674"/>
                    <a:pt x="21362" y="10596"/>
                    <a:pt x="21322" y="10529"/>
                  </a:cubicBezTo>
                  <a:cubicBezTo>
                    <a:pt x="21215" y="10335"/>
                    <a:pt x="21100" y="10160"/>
                    <a:pt x="20981" y="10015"/>
                  </a:cubicBezTo>
                  <a:lnTo>
                    <a:pt x="20886" y="9908"/>
                  </a:lnTo>
                  <a:cubicBezTo>
                    <a:pt x="20628" y="9646"/>
                    <a:pt x="20371" y="9375"/>
                    <a:pt x="20113" y="9113"/>
                  </a:cubicBezTo>
                  <a:cubicBezTo>
                    <a:pt x="17516" y="6437"/>
                    <a:pt x="14918" y="3762"/>
                    <a:pt x="12321" y="1086"/>
                  </a:cubicBezTo>
                  <a:cubicBezTo>
                    <a:pt x="12099" y="853"/>
                    <a:pt x="11877" y="630"/>
                    <a:pt x="11655" y="397"/>
                  </a:cubicBezTo>
                  <a:cubicBezTo>
                    <a:pt x="11476" y="213"/>
                    <a:pt x="11286" y="87"/>
                    <a:pt x="11095" y="39"/>
                  </a:cubicBezTo>
                  <a:cubicBezTo>
                    <a:pt x="11020" y="10"/>
                    <a:pt x="10945" y="0"/>
                    <a:pt x="10869" y="0"/>
                  </a:cubicBezTo>
                </a:path>
              </a:pathLst>
            </a:custGeom>
            <a:solidFill>
              <a:srgbClr val="DE4E41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 dirty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60" name="Shape">
              <a:extLst>
                <a:ext uri="{FF2B5EF4-FFF2-40B4-BE49-F238E27FC236}">
                  <a16:creationId xmlns:a16="http://schemas.microsoft.com/office/drawing/2014/main" id="{BA52E712-81F2-444F-B8DB-CA6D68EEE870}"/>
                </a:ext>
              </a:extLst>
            </p:cNvPr>
            <p:cNvSpPr/>
            <p:nvPr/>
          </p:nvSpPr>
          <p:spPr>
            <a:xfrm>
              <a:off x="8797797" y="941832"/>
              <a:ext cx="858301" cy="13507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38" y="0"/>
                  </a:moveTo>
                  <a:lnTo>
                    <a:pt x="20638" y="0"/>
                  </a:lnTo>
                  <a:cubicBezTo>
                    <a:pt x="18404" y="593"/>
                    <a:pt x="5084" y="4143"/>
                    <a:pt x="3145" y="4654"/>
                  </a:cubicBezTo>
                  <a:lnTo>
                    <a:pt x="3145" y="4654"/>
                  </a:lnTo>
                  <a:cubicBezTo>
                    <a:pt x="3124" y="4659"/>
                    <a:pt x="3102" y="4663"/>
                    <a:pt x="3081" y="4672"/>
                  </a:cubicBezTo>
                  <a:cubicBezTo>
                    <a:pt x="2477" y="4827"/>
                    <a:pt x="1917" y="4882"/>
                    <a:pt x="1422" y="4882"/>
                  </a:cubicBezTo>
                  <a:cubicBezTo>
                    <a:pt x="1415" y="4882"/>
                    <a:pt x="1407" y="4882"/>
                    <a:pt x="1400" y="4882"/>
                  </a:cubicBezTo>
                  <a:lnTo>
                    <a:pt x="1400" y="4882"/>
                  </a:lnTo>
                  <a:cubicBezTo>
                    <a:pt x="1400" y="4882"/>
                    <a:pt x="1400" y="4882"/>
                    <a:pt x="1393" y="4882"/>
                  </a:cubicBezTo>
                  <a:cubicBezTo>
                    <a:pt x="1242" y="4882"/>
                    <a:pt x="1099" y="4878"/>
                    <a:pt x="969" y="4868"/>
                  </a:cubicBezTo>
                  <a:lnTo>
                    <a:pt x="969" y="4868"/>
                  </a:lnTo>
                  <a:lnTo>
                    <a:pt x="0" y="21600"/>
                  </a:lnTo>
                  <a:lnTo>
                    <a:pt x="14" y="21600"/>
                  </a:lnTo>
                  <a:cubicBezTo>
                    <a:pt x="675" y="21586"/>
                    <a:pt x="1328" y="21463"/>
                    <a:pt x="1910" y="21230"/>
                  </a:cubicBezTo>
                  <a:lnTo>
                    <a:pt x="2011" y="21189"/>
                  </a:lnTo>
                  <a:cubicBezTo>
                    <a:pt x="4682" y="20040"/>
                    <a:pt x="9184" y="18100"/>
                    <a:pt x="12882" y="16508"/>
                  </a:cubicBezTo>
                  <a:cubicBezTo>
                    <a:pt x="13256" y="16348"/>
                    <a:pt x="13615" y="16193"/>
                    <a:pt x="13967" y="16043"/>
                  </a:cubicBezTo>
                  <a:cubicBezTo>
                    <a:pt x="15152" y="15532"/>
                    <a:pt x="16214" y="15075"/>
                    <a:pt x="17047" y="14715"/>
                  </a:cubicBezTo>
                  <a:cubicBezTo>
                    <a:pt x="18089" y="14268"/>
                    <a:pt x="18965" y="13177"/>
                    <a:pt x="19295" y="12415"/>
                  </a:cubicBezTo>
                  <a:lnTo>
                    <a:pt x="19295" y="12415"/>
                  </a:lnTo>
                  <a:cubicBezTo>
                    <a:pt x="19388" y="12192"/>
                    <a:pt x="19475" y="11968"/>
                    <a:pt x="19532" y="11754"/>
                  </a:cubicBezTo>
                  <a:lnTo>
                    <a:pt x="19532" y="11754"/>
                  </a:lnTo>
                  <a:cubicBezTo>
                    <a:pt x="21076" y="6411"/>
                    <a:pt x="20810" y="5379"/>
                    <a:pt x="21564" y="1862"/>
                  </a:cubicBezTo>
                  <a:cubicBezTo>
                    <a:pt x="21586" y="1752"/>
                    <a:pt x="21600" y="1647"/>
                    <a:pt x="21600" y="1542"/>
                  </a:cubicBezTo>
                  <a:cubicBezTo>
                    <a:pt x="21600" y="1364"/>
                    <a:pt x="21571" y="1191"/>
                    <a:pt x="21507" y="1022"/>
                  </a:cubicBezTo>
                  <a:cubicBezTo>
                    <a:pt x="21370" y="634"/>
                    <a:pt x="21047" y="292"/>
                    <a:pt x="20638" y="0"/>
                  </a:cubicBezTo>
                </a:path>
              </a:pathLst>
            </a:custGeom>
            <a:solidFill>
              <a:srgbClr val="942614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61" name="Shape">
              <a:extLst>
                <a:ext uri="{FF2B5EF4-FFF2-40B4-BE49-F238E27FC236}">
                  <a16:creationId xmlns:a16="http://schemas.microsoft.com/office/drawing/2014/main" id="{903D4AC6-FA37-4AA8-A2E3-F0B37D805304}"/>
                </a:ext>
              </a:extLst>
            </p:cNvPr>
            <p:cNvSpPr/>
            <p:nvPr/>
          </p:nvSpPr>
          <p:spPr>
            <a:xfrm>
              <a:off x="8020516" y="878111"/>
              <a:ext cx="823205" cy="14129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8" h="21600" extrusionOk="0">
                  <a:moveTo>
                    <a:pt x="1332" y="0"/>
                  </a:moveTo>
                  <a:cubicBezTo>
                    <a:pt x="1302" y="13"/>
                    <a:pt x="1272" y="31"/>
                    <a:pt x="1242" y="44"/>
                  </a:cubicBezTo>
                  <a:cubicBezTo>
                    <a:pt x="748" y="310"/>
                    <a:pt x="367" y="632"/>
                    <a:pt x="172" y="1008"/>
                  </a:cubicBezTo>
                  <a:cubicBezTo>
                    <a:pt x="38" y="1261"/>
                    <a:pt x="-22" y="1531"/>
                    <a:pt x="8" y="1806"/>
                  </a:cubicBezTo>
                  <a:cubicBezTo>
                    <a:pt x="374" y="5195"/>
                    <a:pt x="733" y="8580"/>
                    <a:pt x="1092" y="11969"/>
                  </a:cubicBezTo>
                  <a:cubicBezTo>
                    <a:pt x="1107" y="12109"/>
                    <a:pt x="1137" y="12244"/>
                    <a:pt x="1182" y="12375"/>
                  </a:cubicBezTo>
                  <a:cubicBezTo>
                    <a:pt x="1429" y="13116"/>
                    <a:pt x="2125" y="13788"/>
                    <a:pt x="3149" y="14263"/>
                  </a:cubicBezTo>
                  <a:cubicBezTo>
                    <a:pt x="4159" y="14730"/>
                    <a:pt x="5176" y="15197"/>
                    <a:pt x="6186" y="15663"/>
                  </a:cubicBezTo>
                  <a:cubicBezTo>
                    <a:pt x="6530" y="15821"/>
                    <a:pt x="6866" y="15978"/>
                    <a:pt x="7210" y="16135"/>
                  </a:cubicBezTo>
                  <a:cubicBezTo>
                    <a:pt x="10801" y="17792"/>
                    <a:pt x="14390" y="19450"/>
                    <a:pt x="17988" y="21103"/>
                  </a:cubicBezTo>
                  <a:cubicBezTo>
                    <a:pt x="18182" y="21190"/>
                    <a:pt x="18384" y="21269"/>
                    <a:pt x="18601" y="21334"/>
                  </a:cubicBezTo>
                  <a:cubicBezTo>
                    <a:pt x="19177" y="21513"/>
                    <a:pt x="19813" y="21600"/>
                    <a:pt x="20449" y="21600"/>
                  </a:cubicBezTo>
                  <a:cubicBezTo>
                    <a:pt x="20486" y="21600"/>
                    <a:pt x="20531" y="21600"/>
                    <a:pt x="20568" y="21600"/>
                  </a:cubicBezTo>
                  <a:lnTo>
                    <a:pt x="20568" y="21600"/>
                  </a:lnTo>
                  <a:lnTo>
                    <a:pt x="21578" y="5605"/>
                  </a:lnTo>
                  <a:cubicBezTo>
                    <a:pt x="20576" y="5548"/>
                    <a:pt x="19940" y="5317"/>
                    <a:pt x="19940" y="5317"/>
                  </a:cubicBezTo>
                  <a:cubicBezTo>
                    <a:pt x="19948" y="5326"/>
                    <a:pt x="7091" y="1649"/>
                    <a:pt x="1332" y="0"/>
                  </a:cubicBezTo>
                  <a:lnTo>
                    <a:pt x="1332" y="0"/>
                  </a:lnTo>
                </a:path>
              </a:pathLst>
            </a:custGeom>
            <a:solidFill>
              <a:srgbClr val="C5413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62" name="Shape">
              <a:extLst>
                <a:ext uri="{FF2B5EF4-FFF2-40B4-BE49-F238E27FC236}">
                  <a16:creationId xmlns:a16="http://schemas.microsoft.com/office/drawing/2014/main" id="{003DBB67-7D33-4140-9C76-64EB2393E36D}"/>
                </a:ext>
              </a:extLst>
            </p:cNvPr>
            <p:cNvSpPr/>
            <p:nvPr/>
          </p:nvSpPr>
          <p:spPr>
            <a:xfrm>
              <a:off x="8255650" y="1312890"/>
              <a:ext cx="415529" cy="5237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70" h="20987" extrusionOk="0">
                  <a:moveTo>
                    <a:pt x="20352" y="5592"/>
                  </a:moveTo>
                  <a:lnTo>
                    <a:pt x="20352" y="5592"/>
                  </a:lnTo>
                  <a:cubicBezTo>
                    <a:pt x="19431" y="4414"/>
                    <a:pt x="17804" y="3911"/>
                    <a:pt x="16724" y="4460"/>
                  </a:cubicBezTo>
                  <a:lnTo>
                    <a:pt x="10892" y="7285"/>
                  </a:lnTo>
                  <a:lnTo>
                    <a:pt x="6053" y="1259"/>
                  </a:lnTo>
                  <a:cubicBezTo>
                    <a:pt x="5160" y="149"/>
                    <a:pt x="3548" y="-308"/>
                    <a:pt x="2453" y="218"/>
                  </a:cubicBezTo>
                  <a:cubicBezTo>
                    <a:pt x="1359" y="744"/>
                    <a:pt x="1186" y="2036"/>
                    <a:pt x="2093" y="3134"/>
                  </a:cubicBezTo>
                  <a:lnTo>
                    <a:pt x="6903" y="9091"/>
                  </a:lnTo>
                  <a:lnTo>
                    <a:pt x="970" y="11607"/>
                  </a:lnTo>
                  <a:cubicBezTo>
                    <a:pt x="-153" y="12053"/>
                    <a:pt x="-326" y="13322"/>
                    <a:pt x="581" y="14431"/>
                  </a:cubicBezTo>
                  <a:cubicBezTo>
                    <a:pt x="1488" y="15552"/>
                    <a:pt x="3130" y="16124"/>
                    <a:pt x="4253" y="15678"/>
                  </a:cubicBezTo>
                  <a:lnTo>
                    <a:pt x="10215" y="13231"/>
                  </a:lnTo>
                  <a:lnTo>
                    <a:pt x="15125" y="19497"/>
                  </a:lnTo>
                  <a:cubicBezTo>
                    <a:pt x="16047" y="20686"/>
                    <a:pt x="17703" y="21292"/>
                    <a:pt x="18826" y="20835"/>
                  </a:cubicBezTo>
                  <a:cubicBezTo>
                    <a:pt x="19935" y="20366"/>
                    <a:pt x="20093" y="19005"/>
                    <a:pt x="19157" y="17793"/>
                  </a:cubicBezTo>
                  <a:lnTo>
                    <a:pt x="14232" y="11458"/>
                  </a:lnTo>
                  <a:lnTo>
                    <a:pt x="20093" y="8702"/>
                  </a:lnTo>
                  <a:cubicBezTo>
                    <a:pt x="21144" y="8188"/>
                    <a:pt x="21274" y="6781"/>
                    <a:pt x="20352" y="55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3" name="Shape">
              <a:extLst>
                <a:ext uri="{FF2B5EF4-FFF2-40B4-BE49-F238E27FC236}">
                  <a16:creationId xmlns:a16="http://schemas.microsoft.com/office/drawing/2014/main" id="{332AE655-3C63-47D5-9CE9-6C97AFCBAD5D}"/>
                </a:ext>
              </a:extLst>
            </p:cNvPr>
            <p:cNvSpPr/>
            <p:nvPr/>
          </p:nvSpPr>
          <p:spPr>
            <a:xfrm>
              <a:off x="8987877" y="1321164"/>
              <a:ext cx="383386" cy="52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00" h="20937" extrusionOk="0">
                  <a:moveTo>
                    <a:pt x="689" y="4254"/>
                  </a:moveTo>
                  <a:lnTo>
                    <a:pt x="689" y="4254"/>
                  </a:lnTo>
                  <a:cubicBezTo>
                    <a:pt x="1673" y="3121"/>
                    <a:pt x="3346" y="2769"/>
                    <a:pt x="4440" y="3461"/>
                  </a:cubicBezTo>
                  <a:lnTo>
                    <a:pt x="10270" y="6964"/>
                  </a:lnTo>
                  <a:lnTo>
                    <a:pt x="15505" y="1102"/>
                  </a:lnTo>
                  <a:cubicBezTo>
                    <a:pt x="16490" y="36"/>
                    <a:pt x="18162" y="-315"/>
                    <a:pt x="19256" y="309"/>
                  </a:cubicBezTo>
                  <a:cubicBezTo>
                    <a:pt x="20350" y="921"/>
                    <a:pt x="20444" y="2282"/>
                    <a:pt x="19475" y="3347"/>
                  </a:cubicBezTo>
                  <a:lnTo>
                    <a:pt x="14239" y="9209"/>
                  </a:lnTo>
                  <a:lnTo>
                    <a:pt x="20101" y="12305"/>
                  </a:lnTo>
                  <a:cubicBezTo>
                    <a:pt x="21210" y="12860"/>
                    <a:pt x="21304" y="14210"/>
                    <a:pt x="20319" y="15344"/>
                  </a:cubicBezTo>
                  <a:cubicBezTo>
                    <a:pt x="19335" y="16489"/>
                    <a:pt x="17647" y="16976"/>
                    <a:pt x="16537" y="16421"/>
                  </a:cubicBezTo>
                  <a:lnTo>
                    <a:pt x="10676" y="13325"/>
                  </a:lnTo>
                  <a:lnTo>
                    <a:pt x="5409" y="19596"/>
                  </a:lnTo>
                  <a:cubicBezTo>
                    <a:pt x="4424" y="20797"/>
                    <a:pt x="2721" y="21285"/>
                    <a:pt x="1626" y="20673"/>
                  </a:cubicBezTo>
                  <a:cubicBezTo>
                    <a:pt x="532" y="20049"/>
                    <a:pt x="454" y="18552"/>
                    <a:pt x="1439" y="17351"/>
                  </a:cubicBezTo>
                  <a:lnTo>
                    <a:pt x="6706" y="11080"/>
                  </a:lnTo>
                  <a:lnTo>
                    <a:pt x="876" y="7577"/>
                  </a:lnTo>
                  <a:cubicBezTo>
                    <a:pt x="-218" y="6885"/>
                    <a:pt x="-296" y="5400"/>
                    <a:pt x="689" y="4254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0" name="Shape">
              <a:extLst>
                <a:ext uri="{FF2B5EF4-FFF2-40B4-BE49-F238E27FC236}">
                  <a16:creationId xmlns:a16="http://schemas.microsoft.com/office/drawing/2014/main" id="{5F6FAC6B-354C-4014-A6F3-2513C0F80BA4}"/>
                </a:ext>
              </a:extLst>
            </p:cNvPr>
            <p:cNvSpPr/>
            <p:nvPr/>
          </p:nvSpPr>
          <p:spPr>
            <a:xfrm>
              <a:off x="8492133" y="739998"/>
              <a:ext cx="703176" cy="309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6" h="21042" extrusionOk="0">
                  <a:moveTo>
                    <a:pt x="11299" y="20927"/>
                  </a:moveTo>
                  <a:lnTo>
                    <a:pt x="11299" y="20927"/>
                  </a:lnTo>
                  <a:cubicBezTo>
                    <a:pt x="10085" y="21315"/>
                    <a:pt x="9055" y="20693"/>
                    <a:pt x="9002" y="19509"/>
                  </a:cubicBezTo>
                  <a:lnTo>
                    <a:pt x="8732" y="13254"/>
                  </a:lnTo>
                  <a:lnTo>
                    <a:pt x="2271" y="15371"/>
                  </a:lnTo>
                  <a:cubicBezTo>
                    <a:pt x="1057" y="15760"/>
                    <a:pt x="36" y="15138"/>
                    <a:pt x="1" y="13992"/>
                  </a:cubicBezTo>
                  <a:cubicBezTo>
                    <a:pt x="-34" y="12846"/>
                    <a:pt x="926" y="11603"/>
                    <a:pt x="2140" y="11214"/>
                  </a:cubicBezTo>
                  <a:lnTo>
                    <a:pt x="8583" y="9058"/>
                  </a:lnTo>
                  <a:lnTo>
                    <a:pt x="8400" y="2959"/>
                  </a:lnTo>
                  <a:cubicBezTo>
                    <a:pt x="8374" y="1832"/>
                    <a:pt x="9317" y="570"/>
                    <a:pt x="10513" y="142"/>
                  </a:cubicBezTo>
                  <a:cubicBezTo>
                    <a:pt x="11700" y="-285"/>
                    <a:pt x="12695" y="278"/>
                    <a:pt x="12722" y="1424"/>
                  </a:cubicBezTo>
                  <a:lnTo>
                    <a:pt x="12922" y="7562"/>
                  </a:lnTo>
                  <a:lnTo>
                    <a:pt x="19278" y="5270"/>
                  </a:lnTo>
                  <a:cubicBezTo>
                    <a:pt x="20466" y="4824"/>
                    <a:pt x="21461" y="5426"/>
                    <a:pt x="21514" y="6591"/>
                  </a:cubicBezTo>
                  <a:cubicBezTo>
                    <a:pt x="21566" y="7776"/>
                    <a:pt x="20649" y="9078"/>
                    <a:pt x="19462" y="9505"/>
                  </a:cubicBezTo>
                  <a:lnTo>
                    <a:pt x="13088" y="11778"/>
                  </a:lnTo>
                  <a:lnTo>
                    <a:pt x="13376" y="18071"/>
                  </a:lnTo>
                  <a:cubicBezTo>
                    <a:pt x="13438" y="19237"/>
                    <a:pt x="12512" y="20519"/>
                    <a:pt x="11299" y="2092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274478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Cylinder 70">
            <a:extLst>
              <a:ext uri="{FF2B5EF4-FFF2-40B4-BE49-F238E27FC236}">
                <a16:creationId xmlns:a16="http://schemas.microsoft.com/office/drawing/2014/main" id="{8BD34CE8-8B14-4190-8AB5-976772459C2B}"/>
              </a:ext>
            </a:extLst>
          </p:cNvPr>
          <p:cNvSpPr/>
          <p:nvPr/>
        </p:nvSpPr>
        <p:spPr>
          <a:xfrm rot="7648698">
            <a:off x="5999388" y="1937258"/>
            <a:ext cx="957217" cy="2982634"/>
          </a:xfrm>
          <a:prstGeom prst="can">
            <a:avLst>
              <a:gd name="adj" fmla="val 53001"/>
            </a:avLst>
          </a:prstGeom>
          <a:solidFill>
            <a:schemeClr val="bg1">
              <a:lumMod val="75000"/>
            </a:schemeClr>
          </a:solidFill>
          <a:ln w="31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12D2EDBC-C7FD-48C5-8E77-70ACDC32EFB6}"/>
              </a:ext>
            </a:extLst>
          </p:cNvPr>
          <p:cNvGrpSpPr/>
          <p:nvPr/>
        </p:nvGrpSpPr>
        <p:grpSpPr>
          <a:xfrm>
            <a:off x="2349157" y="1106684"/>
            <a:ext cx="7472152" cy="5064774"/>
            <a:chOff x="2349157" y="1106684"/>
            <a:chExt cx="7472152" cy="5064774"/>
          </a:xfrm>
        </p:grpSpPr>
        <p:sp>
          <p:nvSpPr>
            <p:cNvPr id="74" name="Shape">
              <a:extLst>
                <a:ext uri="{FF2B5EF4-FFF2-40B4-BE49-F238E27FC236}">
                  <a16:creationId xmlns:a16="http://schemas.microsoft.com/office/drawing/2014/main" id="{C59E9BFD-A104-440D-A10C-AF68B3710F88}"/>
                </a:ext>
              </a:extLst>
            </p:cNvPr>
            <p:cNvSpPr/>
            <p:nvPr/>
          </p:nvSpPr>
          <p:spPr>
            <a:xfrm>
              <a:off x="2349157" y="1106684"/>
              <a:ext cx="7471291" cy="49747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6579"/>
                  </a:moveTo>
                  <a:lnTo>
                    <a:pt x="18062" y="0"/>
                  </a:lnTo>
                  <a:lnTo>
                    <a:pt x="21600" y="2473"/>
                  </a:lnTo>
                  <a:lnTo>
                    <a:pt x="4535" y="21600"/>
                  </a:lnTo>
                  <a:lnTo>
                    <a:pt x="0" y="16579"/>
                  </a:lnTo>
                </a:path>
              </a:pathLst>
            </a:custGeom>
            <a:solidFill>
              <a:srgbClr val="C8CACB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6275B80-2481-4686-8760-8DFFCCAEA6FD}"/>
                </a:ext>
              </a:extLst>
            </p:cNvPr>
            <p:cNvSpPr/>
            <p:nvPr/>
          </p:nvSpPr>
          <p:spPr>
            <a:xfrm>
              <a:off x="3918514" y="1668951"/>
              <a:ext cx="5902795" cy="4502507"/>
            </a:xfrm>
            <a:custGeom>
              <a:avLst/>
              <a:gdLst>
                <a:gd name="connsiteX0" fmla="*/ 5902795 w 5902795"/>
                <a:gd name="connsiteY0" fmla="*/ 0 h 4502507"/>
                <a:gd name="connsiteX1" fmla="*/ 5902795 w 5902795"/>
                <a:gd name="connsiteY1" fmla="*/ 151775 h 4502507"/>
                <a:gd name="connsiteX2" fmla="*/ 58146 w 5902795"/>
                <a:gd name="connsiteY2" fmla="*/ 4491887 h 4502507"/>
                <a:gd name="connsiteX3" fmla="*/ 43846 w 5902795"/>
                <a:gd name="connsiteY3" fmla="*/ 4502507 h 4502507"/>
                <a:gd name="connsiteX4" fmla="*/ 42211 w 5902795"/>
                <a:gd name="connsiteY4" fmla="*/ 4501326 h 4502507"/>
                <a:gd name="connsiteX5" fmla="*/ 0 w 5902795"/>
                <a:gd name="connsiteY5" fmla="*/ 4387081 h 4502507"/>
                <a:gd name="connsiteX6" fmla="*/ 646 w 5902795"/>
                <a:gd name="connsiteY6" fmla="*/ 4386601 h 4502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02795" h="4502507">
                  <a:moveTo>
                    <a:pt x="5902795" y="0"/>
                  </a:moveTo>
                  <a:lnTo>
                    <a:pt x="5902795" y="151775"/>
                  </a:lnTo>
                  <a:lnTo>
                    <a:pt x="58146" y="4491887"/>
                  </a:lnTo>
                  <a:lnTo>
                    <a:pt x="43846" y="4502507"/>
                  </a:lnTo>
                  <a:lnTo>
                    <a:pt x="42211" y="4501326"/>
                  </a:lnTo>
                  <a:lnTo>
                    <a:pt x="0" y="4387081"/>
                  </a:lnTo>
                  <a:lnTo>
                    <a:pt x="646" y="4386601"/>
                  </a:lnTo>
                  <a:close/>
                </a:path>
              </a:pathLst>
            </a:custGeom>
            <a:solidFill>
              <a:srgbClr val="A5A6A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endPara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B2D9C4E2-C5C2-4426-8F86-77BAF4805EAF}"/>
                </a:ext>
              </a:extLst>
            </p:cNvPr>
            <p:cNvSpPr/>
            <p:nvPr/>
          </p:nvSpPr>
          <p:spPr>
            <a:xfrm>
              <a:off x="2349157" y="4921805"/>
              <a:ext cx="1611568" cy="1248472"/>
            </a:xfrm>
            <a:custGeom>
              <a:avLst/>
              <a:gdLst>
                <a:gd name="connsiteX0" fmla="*/ 0 w 1611568"/>
                <a:gd name="connsiteY0" fmla="*/ 0 h 1248472"/>
                <a:gd name="connsiteX1" fmla="*/ 1570003 w 1611568"/>
                <a:gd name="connsiteY1" fmla="*/ 1133747 h 1248472"/>
                <a:gd name="connsiteX2" fmla="*/ 1569357 w 1611568"/>
                <a:gd name="connsiteY2" fmla="*/ 1134227 h 1248472"/>
                <a:gd name="connsiteX3" fmla="*/ 1611568 w 1611568"/>
                <a:gd name="connsiteY3" fmla="*/ 1248472 h 1248472"/>
                <a:gd name="connsiteX4" fmla="*/ 43536 w 1611568"/>
                <a:gd name="connsiteY4" fmla="*/ 115859 h 1248472"/>
                <a:gd name="connsiteX5" fmla="*/ 0 w 1611568"/>
                <a:gd name="connsiteY5" fmla="*/ 0 h 1248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1568" h="1248472">
                  <a:moveTo>
                    <a:pt x="0" y="0"/>
                  </a:moveTo>
                  <a:lnTo>
                    <a:pt x="1570003" y="1133747"/>
                  </a:lnTo>
                  <a:lnTo>
                    <a:pt x="1569357" y="1134227"/>
                  </a:lnTo>
                  <a:lnTo>
                    <a:pt x="1611568" y="1248472"/>
                  </a:lnTo>
                  <a:lnTo>
                    <a:pt x="43536" y="11585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184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Dices on a Balance – Bad vs. Good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B28D5C9-9CC9-4317-B45B-13632B295A41}"/>
              </a:ext>
            </a:extLst>
          </p:cNvPr>
          <p:cNvGrpSpPr/>
          <p:nvPr/>
        </p:nvGrpSpPr>
        <p:grpSpPr>
          <a:xfrm>
            <a:off x="1273690" y="1930253"/>
            <a:ext cx="2194560" cy="1428637"/>
            <a:chOff x="1309153" y="1743954"/>
            <a:chExt cx="2194560" cy="142863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F2D9D750-345F-475F-9CEB-CCBDBD31002D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CD0EAA7-77E2-4435-BB33-2DC02879D10A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3402BD3-CB09-44CE-951F-CD79B958A395}"/>
              </a:ext>
            </a:extLst>
          </p:cNvPr>
          <p:cNvGrpSpPr/>
          <p:nvPr/>
        </p:nvGrpSpPr>
        <p:grpSpPr>
          <a:xfrm>
            <a:off x="8723750" y="2909745"/>
            <a:ext cx="2194561" cy="1428637"/>
            <a:chOff x="8688287" y="1743954"/>
            <a:chExt cx="2194561" cy="1428637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156F1246-889D-420F-B162-4E42FF5393B4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32E8EA2-B481-438F-82F7-C8A05352F0E5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3"/>
                  </a:solidFill>
                </a:rPr>
                <a:t>Lorem ipsum</a:t>
              </a:r>
              <a:endParaRPr lang="en-US" sz="2400" b="1" cap="all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067EE25-391A-4D3F-8509-75D75F855D6E}"/>
              </a:ext>
            </a:extLst>
          </p:cNvPr>
          <p:cNvGrpSpPr/>
          <p:nvPr/>
        </p:nvGrpSpPr>
        <p:grpSpPr>
          <a:xfrm>
            <a:off x="5772630" y="5162034"/>
            <a:ext cx="2194561" cy="1428637"/>
            <a:chOff x="8688287" y="1743954"/>
            <a:chExt cx="2194561" cy="142863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B56DE4B-BB61-4569-A24D-8D08BD0CCC7C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7A0A920-376B-4960-A842-EC5CFF6FC6A0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tx2"/>
                  </a:solidFill>
                </a:rPr>
                <a:t>Lorem ipsum</a:t>
              </a:r>
              <a:endParaRPr lang="en-US" sz="2400" b="1" cap="all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3D21305-AEDA-4E5A-8CEA-02E3E464C370}"/>
              </a:ext>
            </a:extLst>
          </p:cNvPr>
          <p:cNvGrpSpPr/>
          <p:nvPr/>
        </p:nvGrpSpPr>
        <p:grpSpPr>
          <a:xfrm>
            <a:off x="2834229" y="3564406"/>
            <a:ext cx="2007355" cy="2050584"/>
            <a:chOff x="2834229" y="3564406"/>
            <a:chExt cx="2007355" cy="2050584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146F496-B96E-4EFF-8E5A-B7D3BCF4B706}"/>
                </a:ext>
              </a:extLst>
            </p:cNvPr>
            <p:cNvSpPr/>
            <p:nvPr/>
          </p:nvSpPr>
          <p:spPr>
            <a:xfrm>
              <a:off x="2834229" y="3564406"/>
              <a:ext cx="2007338" cy="2050584"/>
            </a:xfrm>
            <a:custGeom>
              <a:avLst/>
              <a:gdLst>
                <a:gd name="connsiteX0" fmla="*/ 997348 w 2007338"/>
                <a:gd name="connsiteY0" fmla="*/ 0 h 2050584"/>
                <a:gd name="connsiteX1" fmla="*/ 1047283 w 2007338"/>
                <a:gd name="connsiteY1" fmla="*/ 9400 h 2050584"/>
                <a:gd name="connsiteX2" fmla="*/ 1107503 w 2007338"/>
                <a:gd name="connsiteY2" fmla="*/ 29672 h 2050584"/>
                <a:gd name="connsiteX3" fmla="*/ 1542058 w 2007338"/>
                <a:gd name="connsiteY3" fmla="*/ 175483 h 2050584"/>
                <a:gd name="connsiteX4" fmla="*/ 1812040 w 2007338"/>
                <a:gd name="connsiteY4" fmla="*/ 265932 h 2050584"/>
                <a:gd name="connsiteX5" fmla="*/ 1881931 w 2007338"/>
                <a:gd name="connsiteY5" fmla="*/ 289325 h 2050584"/>
                <a:gd name="connsiteX6" fmla="*/ 1890458 w 2007338"/>
                <a:gd name="connsiteY6" fmla="*/ 292483 h 2050584"/>
                <a:gd name="connsiteX7" fmla="*/ 1921843 w 2007338"/>
                <a:gd name="connsiteY7" fmla="*/ 308449 h 2050584"/>
                <a:gd name="connsiteX8" fmla="*/ 1932393 w 2007338"/>
                <a:gd name="connsiteY8" fmla="*/ 315876 h 2050584"/>
                <a:gd name="connsiteX9" fmla="*/ 1947831 w 2007338"/>
                <a:gd name="connsiteY9" fmla="*/ 331821 h 2050584"/>
                <a:gd name="connsiteX10" fmla="*/ 1951411 w 2007338"/>
                <a:gd name="connsiteY10" fmla="*/ 329995 h 2050584"/>
                <a:gd name="connsiteX11" fmla="*/ 1958822 w 2007338"/>
                <a:gd name="connsiteY11" fmla="*/ 337961 h 2050584"/>
                <a:gd name="connsiteX12" fmla="*/ 1999336 w 2007338"/>
                <a:gd name="connsiteY12" fmla="*/ 404474 h 2050584"/>
                <a:gd name="connsiteX13" fmla="*/ 2007338 w 2007338"/>
                <a:gd name="connsiteY13" fmla="*/ 456968 h 2050584"/>
                <a:gd name="connsiteX14" fmla="*/ 2007338 w 2007338"/>
                <a:gd name="connsiteY14" fmla="*/ 462066 h 2050584"/>
                <a:gd name="connsiteX15" fmla="*/ 2007065 w 2007338"/>
                <a:gd name="connsiteY15" fmla="*/ 468359 h 2050584"/>
                <a:gd name="connsiteX16" fmla="*/ 1965415 w 2007338"/>
                <a:gd name="connsiteY16" fmla="*/ 1229083 h 2050584"/>
                <a:gd name="connsiteX17" fmla="*/ 1957686 w 2007338"/>
                <a:gd name="connsiteY17" fmla="*/ 1280461 h 2050584"/>
                <a:gd name="connsiteX18" fmla="*/ 1862109 w 2007338"/>
                <a:gd name="connsiteY18" fmla="*/ 1463911 h 2050584"/>
                <a:gd name="connsiteX19" fmla="*/ 1720563 w 2007338"/>
                <a:gd name="connsiteY19" fmla="*/ 1576387 h 2050584"/>
                <a:gd name="connsiteX20" fmla="*/ 1670637 w 2007338"/>
                <a:gd name="connsiteY20" fmla="*/ 1615737 h 2050584"/>
                <a:gd name="connsiteX21" fmla="*/ 1171293 w 2007338"/>
                <a:gd name="connsiteY21" fmla="*/ 2011791 h 2050584"/>
                <a:gd name="connsiteX22" fmla="*/ 1166746 w 2007338"/>
                <a:gd name="connsiteY22" fmla="*/ 2015455 h 2050584"/>
                <a:gd name="connsiteX23" fmla="*/ 1076853 w 2007338"/>
                <a:gd name="connsiteY23" fmla="*/ 2050584 h 2050584"/>
                <a:gd name="connsiteX24" fmla="*/ 1076262 w 2007338"/>
                <a:gd name="connsiteY24" fmla="*/ 2050584 h 2050584"/>
                <a:gd name="connsiteX25" fmla="*/ 1027284 w 2007338"/>
                <a:gd name="connsiteY25" fmla="*/ 774978 h 2050584"/>
                <a:gd name="connsiteX26" fmla="*/ 1027072 w 2007338"/>
                <a:gd name="connsiteY26" fmla="*/ 774978 h 2050584"/>
                <a:gd name="connsiteX27" fmla="*/ 1076026 w 2007338"/>
                <a:gd name="connsiteY27" fmla="*/ 2049435 h 2050584"/>
                <a:gd name="connsiteX28" fmla="*/ 1056344 w 2007338"/>
                <a:gd name="connsiteY28" fmla="*/ 2050584 h 2050584"/>
                <a:gd name="connsiteX29" fmla="*/ 982997 w 2007338"/>
                <a:gd name="connsiteY29" fmla="*/ 2035488 h 2050584"/>
                <a:gd name="connsiteX30" fmla="*/ 953349 w 2007338"/>
                <a:gd name="connsiteY30" fmla="*/ 2019165 h 2050584"/>
                <a:gd name="connsiteX31" fmla="*/ 422876 w 2007338"/>
                <a:gd name="connsiteY31" fmla="*/ 1660835 h 2050584"/>
                <a:gd name="connsiteX32" fmla="*/ 372400 w 2007338"/>
                <a:gd name="connsiteY32" fmla="*/ 1626887 h 2050584"/>
                <a:gd name="connsiteX33" fmla="*/ 222566 w 2007338"/>
                <a:gd name="connsiteY33" fmla="*/ 1525809 h 2050584"/>
                <a:gd name="connsiteX34" fmla="*/ 119870 w 2007338"/>
                <a:gd name="connsiteY34" fmla="*/ 1382354 h 2050584"/>
                <a:gd name="connsiteX35" fmla="*/ 113293 w 2007338"/>
                <a:gd name="connsiteY35" fmla="*/ 1350092 h 2050584"/>
                <a:gd name="connsiteX36" fmla="*/ 1727 w 2007338"/>
                <a:gd name="connsiteY36" fmla="*/ 544002 h 2050584"/>
                <a:gd name="connsiteX37" fmla="*/ 33 w 2007338"/>
                <a:gd name="connsiteY37" fmla="*/ 519480 h 2050584"/>
                <a:gd name="connsiteX38" fmla="*/ 4318 w 2007338"/>
                <a:gd name="connsiteY38" fmla="*/ 479785 h 2050584"/>
                <a:gd name="connsiteX39" fmla="*/ 22138 w 2007338"/>
                <a:gd name="connsiteY39" fmla="*/ 434342 h 2050584"/>
                <a:gd name="connsiteX40" fmla="*/ 49393 w 2007338"/>
                <a:gd name="connsiteY40" fmla="*/ 398687 h 2050584"/>
                <a:gd name="connsiteX41" fmla="*/ 49204 w 2007338"/>
                <a:gd name="connsiteY41" fmla="*/ 398612 h 2050584"/>
                <a:gd name="connsiteX42" fmla="*/ 57732 w 2007338"/>
                <a:gd name="connsiteY42" fmla="*/ 388350 h 2050584"/>
                <a:gd name="connsiteX43" fmla="*/ 67754 w 2007338"/>
                <a:gd name="connsiteY43" fmla="*/ 380062 h 2050584"/>
                <a:gd name="connsiteX44" fmla="*/ 97732 w 2007338"/>
                <a:gd name="connsiteY44" fmla="*/ 361513 h 2050584"/>
                <a:gd name="connsiteX45" fmla="*/ 105996 w 2007338"/>
                <a:gd name="connsiteY45" fmla="*/ 357818 h 2050584"/>
                <a:gd name="connsiteX46" fmla="*/ 161645 w 2007338"/>
                <a:gd name="connsiteY46" fmla="*/ 334425 h 2050584"/>
                <a:gd name="connsiteX47" fmla="*/ 898973 w 2007338"/>
                <a:gd name="connsiteY47" fmla="*/ 22532 h 2050584"/>
                <a:gd name="connsiteX48" fmla="*/ 989700 w 2007338"/>
                <a:gd name="connsiteY48" fmla="*/ 287 h 2050584"/>
                <a:gd name="connsiteX49" fmla="*/ 997348 w 2007338"/>
                <a:gd name="connsiteY49" fmla="*/ 0 h 2050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007338" h="2050584">
                  <a:moveTo>
                    <a:pt x="997348" y="0"/>
                  </a:moveTo>
                  <a:cubicBezTo>
                    <a:pt x="1014227" y="861"/>
                    <a:pt x="1031019" y="3983"/>
                    <a:pt x="1047283" y="9400"/>
                  </a:cubicBezTo>
                  <a:cubicBezTo>
                    <a:pt x="1067591" y="16253"/>
                    <a:pt x="1087547" y="22819"/>
                    <a:pt x="1107503" y="29672"/>
                  </a:cubicBezTo>
                  <a:cubicBezTo>
                    <a:pt x="1252208" y="78180"/>
                    <a:pt x="1397177" y="126975"/>
                    <a:pt x="1542058" y="175483"/>
                  </a:cubicBezTo>
                  <a:cubicBezTo>
                    <a:pt x="1631993" y="205441"/>
                    <a:pt x="1722104" y="235687"/>
                    <a:pt x="1812040" y="265932"/>
                  </a:cubicBezTo>
                  <a:cubicBezTo>
                    <a:pt x="1835424" y="273646"/>
                    <a:pt x="1858546" y="281611"/>
                    <a:pt x="1881931" y="289325"/>
                  </a:cubicBezTo>
                  <a:cubicBezTo>
                    <a:pt x="1884744" y="290186"/>
                    <a:pt x="1887645" y="291335"/>
                    <a:pt x="1890458" y="292483"/>
                  </a:cubicBezTo>
                  <a:cubicBezTo>
                    <a:pt x="1901623" y="296752"/>
                    <a:pt x="1912173" y="302170"/>
                    <a:pt x="1921843" y="308449"/>
                  </a:cubicBezTo>
                  <a:cubicBezTo>
                    <a:pt x="1925623" y="310745"/>
                    <a:pt x="1929052" y="313292"/>
                    <a:pt x="1932393" y="315876"/>
                  </a:cubicBezTo>
                  <a:lnTo>
                    <a:pt x="1947831" y="331821"/>
                  </a:lnTo>
                  <a:lnTo>
                    <a:pt x="1951411" y="329995"/>
                  </a:lnTo>
                  <a:cubicBezTo>
                    <a:pt x="1953684" y="332544"/>
                    <a:pt x="1956276" y="335093"/>
                    <a:pt x="1958822" y="337961"/>
                  </a:cubicBezTo>
                  <a:cubicBezTo>
                    <a:pt x="1977101" y="357079"/>
                    <a:pt x="1991651" y="379064"/>
                    <a:pt x="1999336" y="404474"/>
                  </a:cubicBezTo>
                  <a:cubicBezTo>
                    <a:pt x="2004474" y="421282"/>
                    <a:pt x="2007338" y="438966"/>
                    <a:pt x="2007338" y="456968"/>
                  </a:cubicBezTo>
                  <a:cubicBezTo>
                    <a:pt x="2007338" y="458721"/>
                    <a:pt x="2007338" y="460394"/>
                    <a:pt x="2007338" y="462066"/>
                  </a:cubicBezTo>
                  <a:cubicBezTo>
                    <a:pt x="2007338" y="464376"/>
                    <a:pt x="2007065" y="466368"/>
                    <a:pt x="2007065" y="468359"/>
                  </a:cubicBezTo>
                  <a:cubicBezTo>
                    <a:pt x="1990515" y="739193"/>
                    <a:pt x="2009339" y="816460"/>
                    <a:pt x="1965415" y="1229083"/>
                  </a:cubicBezTo>
                  <a:cubicBezTo>
                    <a:pt x="1963688" y="1245651"/>
                    <a:pt x="1961096" y="1263016"/>
                    <a:pt x="1957686" y="1280461"/>
                  </a:cubicBezTo>
                  <a:cubicBezTo>
                    <a:pt x="1946273" y="1339806"/>
                    <a:pt x="1910034" y="1425994"/>
                    <a:pt x="1862109" y="1463911"/>
                  </a:cubicBezTo>
                  <a:cubicBezTo>
                    <a:pt x="1823596" y="1494420"/>
                    <a:pt x="1774808" y="1533292"/>
                    <a:pt x="1720563" y="1576387"/>
                  </a:cubicBezTo>
                  <a:cubicBezTo>
                    <a:pt x="1704330" y="1588893"/>
                    <a:pt x="1687779" y="1602355"/>
                    <a:pt x="1670637" y="1615737"/>
                  </a:cubicBezTo>
                  <a:cubicBezTo>
                    <a:pt x="1500855" y="1750437"/>
                    <a:pt x="1294015" y="1914451"/>
                    <a:pt x="1171293" y="2011791"/>
                  </a:cubicBezTo>
                  <a:lnTo>
                    <a:pt x="1166746" y="2015455"/>
                  </a:lnTo>
                  <a:cubicBezTo>
                    <a:pt x="1139646" y="2035210"/>
                    <a:pt x="1108818" y="2047159"/>
                    <a:pt x="1076853" y="2050584"/>
                  </a:cubicBezTo>
                  <a:lnTo>
                    <a:pt x="1076262" y="2050584"/>
                  </a:lnTo>
                  <a:lnTo>
                    <a:pt x="1027284" y="774978"/>
                  </a:lnTo>
                  <a:lnTo>
                    <a:pt x="1027072" y="774978"/>
                  </a:lnTo>
                  <a:lnTo>
                    <a:pt x="1076026" y="2049435"/>
                  </a:lnTo>
                  <a:cubicBezTo>
                    <a:pt x="1069449" y="2050278"/>
                    <a:pt x="1062921" y="2050584"/>
                    <a:pt x="1056344" y="2050584"/>
                  </a:cubicBezTo>
                  <a:cubicBezTo>
                    <a:pt x="1031530" y="2050584"/>
                    <a:pt x="1006416" y="2045756"/>
                    <a:pt x="982997" y="2035488"/>
                  </a:cubicBezTo>
                  <a:cubicBezTo>
                    <a:pt x="972732" y="2031196"/>
                    <a:pt x="962766" y="2025449"/>
                    <a:pt x="953349" y="2019165"/>
                  </a:cubicBezTo>
                  <a:cubicBezTo>
                    <a:pt x="776707" y="1899619"/>
                    <a:pt x="599817" y="1780380"/>
                    <a:pt x="422876" y="1660835"/>
                  </a:cubicBezTo>
                  <a:cubicBezTo>
                    <a:pt x="406034" y="1649646"/>
                    <a:pt x="389242" y="1638305"/>
                    <a:pt x="372400" y="1626887"/>
                  </a:cubicBezTo>
                  <a:cubicBezTo>
                    <a:pt x="322472" y="1593169"/>
                    <a:pt x="272494" y="1559527"/>
                    <a:pt x="222566" y="1525809"/>
                  </a:cubicBezTo>
                  <a:cubicBezTo>
                    <a:pt x="172090" y="1491631"/>
                    <a:pt x="135815" y="1440518"/>
                    <a:pt x="119870" y="1382354"/>
                  </a:cubicBezTo>
                  <a:cubicBezTo>
                    <a:pt x="117030" y="1371779"/>
                    <a:pt x="114738" y="1360898"/>
                    <a:pt x="113293" y="1350092"/>
                  </a:cubicBezTo>
                  <a:cubicBezTo>
                    <a:pt x="75922" y="1081268"/>
                    <a:pt x="38799" y="812750"/>
                    <a:pt x="1727" y="544002"/>
                  </a:cubicBezTo>
                  <a:cubicBezTo>
                    <a:pt x="581" y="535726"/>
                    <a:pt x="33" y="527450"/>
                    <a:pt x="33" y="519480"/>
                  </a:cubicBezTo>
                  <a:cubicBezTo>
                    <a:pt x="-266" y="506069"/>
                    <a:pt x="1428" y="492659"/>
                    <a:pt x="4318" y="479785"/>
                  </a:cubicBezTo>
                  <a:cubicBezTo>
                    <a:pt x="7881" y="463654"/>
                    <a:pt x="14009" y="448461"/>
                    <a:pt x="22138" y="434342"/>
                  </a:cubicBezTo>
                  <a:lnTo>
                    <a:pt x="49393" y="398687"/>
                  </a:lnTo>
                  <a:lnTo>
                    <a:pt x="49204" y="398612"/>
                  </a:lnTo>
                  <a:cubicBezTo>
                    <a:pt x="52369" y="395490"/>
                    <a:pt x="54303" y="391185"/>
                    <a:pt x="57732" y="388350"/>
                  </a:cubicBezTo>
                  <a:cubicBezTo>
                    <a:pt x="60897" y="385480"/>
                    <a:pt x="64325" y="382646"/>
                    <a:pt x="67754" y="380062"/>
                  </a:cubicBezTo>
                  <a:cubicBezTo>
                    <a:pt x="76897" y="372923"/>
                    <a:pt x="86831" y="366644"/>
                    <a:pt x="97732" y="361513"/>
                  </a:cubicBezTo>
                  <a:cubicBezTo>
                    <a:pt x="100282" y="360365"/>
                    <a:pt x="103095" y="358966"/>
                    <a:pt x="105996" y="357818"/>
                  </a:cubicBezTo>
                  <a:cubicBezTo>
                    <a:pt x="123403" y="350678"/>
                    <a:pt x="141953" y="342677"/>
                    <a:pt x="161645" y="334425"/>
                  </a:cubicBezTo>
                  <a:cubicBezTo>
                    <a:pt x="380461" y="241966"/>
                    <a:pt x="738619" y="90450"/>
                    <a:pt x="898973" y="22532"/>
                  </a:cubicBezTo>
                  <a:cubicBezTo>
                    <a:pt x="928600" y="9687"/>
                    <a:pt x="957435" y="287"/>
                    <a:pt x="989700" y="287"/>
                  </a:cubicBezTo>
                  <a:cubicBezTo>
                    <a:pt x="992249" y="287"/>
                    <a:pt x="995062" y="287"/>
                    <a:pt x="997348" y="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679A8A7-DB3B-437B-ADA7-71F07A95A8DA}"/>
                </a:ext>
              </a:extLst>
            </p:cNvPr>
            <p:cNvGrpSpPr/>
            <p:nvPr/>
          </p:nvGrpSpPr>
          <p:grpSpPr>
            <a:xfrm>
              <a:off x="2834229" y="3564406"/>
              <a:ext cx="2007355" cy="2050584"/>
              <a:chOff x="2834229" y="3564406"/>
              <a:chExt cx="2007355" cy="2050584"/>
            </a:xfrm>
          </p:grpSpPr>
          <p:sp>
            <p:nvSpPr>
              <p:cNvPr id="39" name="Shape">
                <a:extLst>
                  <a:ext uri="{FF2B5EF4-FFF2-40B4-BE49-F238E27FC236}">
                    <a16:creationId xmlns:a16="http://schemas.microsoft.com/office/drawing/2014/main" id="{FBB30E6D-4297-4D97-B789-8C4FECDAA652}"/>
                  </a:ext>
                </a:extLst>
              </p:cNvPr>
              <p:cNvSpPr/>
              <p:nvPr/>
            </p:nvSpPr>
            <p:spPr>
              <a:xfrm>
                <a:off x="2883450" y="3564406"/>
                <a:ext cx="1898925" cy="7749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98" y="8"/>
                    </a:moveTo>
                    <a:cubicBezTo>
                      <a:pt x="10331" y="8"/>
                      <a:pt x="10003" y="270"/>
                      <a:pt x="9666" y="628"/>
                    </a:cubicBezTo>
                    <a:cubicBezTo>
                      <a:pt x="7842" y="2521"/>
                      <a:pt x="3768" y="6744"/>
                      <a:pt x="1279" y="9321"/>
                    </a:cubicBezTo>
                    <a:cubicBezTo>
                      <a:pt x="1055" y="9551"/>
                      <a:pt x="844" y="9774"/>
                      <a:pt x="646" y="9973"/>
                    </a:cubicBezTo>
                    <a:cubicBezTo>
                      <a:pt x="613" y="10005"/>
                      <a:pt x="581" y="10044"/>
                      <a:pt x="552" y="10076"/>
                    </a:cubicBezTo>
                    <a:cubicBezTo>
                      <a:pt x="428" y="10219"/>
                      <a:pt x="315" y="10394"/>
                      <a:pt x="211" y="10593"/>
                    </a:cubicBezTo>
                    <a:cubicBezTo>
                      <a:pt x="172" y="10665"/>
                      <a:pt x="133" y="10744"/>
                      <a:pt x="97" y="10824"/>
                    </a:cubicBezTo>
                    <a:cubicBezTo>
                      <a:pt x="58" y="10903"/>
                      <a:pt x="36" y="11023"/>
                      <a:pt x="0" y="11110"/>
                    </a:cubicBezTo>
                    <a:cubicBezTo>
                      <a:pt x="3155" y="14204"/>
                      <a:pt x="10201" y="21115"/>
                      <a:pt x="10201" y="21123"/>
                    </a:cubicBezTo>
                    <a:cubicBezTo>
                      <a:pt x="10201" y="21123"/>
                      <a:pt x="10555" y="21576"/>
                      <a:pt x="11087" y="21600"/>
                    </a:cubicBezTo>
                    <a:lnTo>
                      <a:pt x="11087" y="21600"/>
                    </a:lnTo>
                    <a:cubicBezTo>
                      <a:pt x="11097" y="21600"/>
                      <a:pt x="11107" y="21600"/>
                      <a:pt x="11116" y="21600"/>
                    </a:cubicBezTo>
                    <a:lnTo>
                      <a:pt x="11116" y="21600"/>
                    </a:lnTo>
                    <a:cubicBezTo>
                      <a:pt x="11126" y="21600"/>
                      <a:pt x="11136" y="21600"/>
                      <a:pt x="11146" y="21600"/>
                    </a:cubicBezTo>
                    <a:cubicBezTo>
                      <a:pt x="11146" y="21600"/>
                      <a:pt x="11146" y="21600"/>
                      <a:pt x="11146" y="21600"/>
                    </a:cubicBezTo>
                    <a:cubicBezTo>
                      <a:pt x="11149" y="21600"/>
                      <a:pt x="11152" y="21600"/>
                      <a:pt x="11152" y="21600"/>
                    </a:cubicBezTo>
                    <a:cubicBezTo>
                      <a:pt x="11438" y="21600"/>
                      <a:pt x="11769" y="21473"/>
                      <a:pt x="12126" y="21091"/>
                    </a:cubicBezTo>
                    <a:cubicBezTo>
                      <a:pt x="12126" y="21091"/>
                      <a:pt x="12129" y="21091"/>
                      <a:pt x="12129" y="21091"/>
                    </a:cubicBezTo>
                    <a:cubicBezTo>
                      <a:pt x="12132" y="21083"/>
                      <a:pt x="12136" y="21083"/>
                      <a:pt x="12139" y="21075"/>
                    </a:cubicBezTo>
                    <a:cubicBezTo>
                      <a:pt x="12142" y="21067"/>
                      <a:pt x="12149" y="21067"/>
                      <a:pt x="12152" y="21059"/>
                    </a:cubicBezTo>
                    <a:cubicBezTo>
                      <a:pt x="12155" y="21051"/>
                      <a:pt x="12158" y="21051"/>
                      <a:pt x="12165" y="21043"/>
                    </a:cubicBezTo>
                    <a:cubicBezTo>
                      <a:pt x="12168" y="21035"/>
                      <a:pt x="12175" y="21035"/>
                      <a:pt x="12178" y="21027"/>
                    </a:cubicBezTo>
                    <a:cubicBezTo>
                      <a:pt x="12191" y="21012"/>
                      <a:pt x="12204" y="20996"/>
                      <a:pt x="12217" y="20988"/>
                    </a:cubicBezTo>
                    <a:cubicBezTo>
                      <a:pt x="12226" y="20980"/>
                      <a:pt x="12233" y="20964"/>
                      <a:pt x="12243" y="20956"/>
                    </a:cubicBezTo>
                    <a:cubicBezTo>
                      <a:pt x="12249" y="20948"/>
                      <a:pt x="12252" y="20940"/>
                      <a:pt x="12259" y="20932"/>
                    </a:cubicBezTo>
                    <a:cubicBezTo>
                      <a:pt x="12262" y="20924"/>
                      <a:pt x="12269" y="20924"/>
                      <a:pt x="12272" y="20916"/>
                    </a:cubicBezTo>
                    <a:lnTo>
                      <a:pt x="12272" y="20916"/>
                    </a:lnTo>
                    <a:cubicBezTo>
                      <a:pt x="13311" y="19628"/>
                      <a:pt x="20409" y="10752"/>
                      <a:pt x="21600" y="9257"/>
                    </a:cubicBezTo>
                    <a:cubicBezTo>
                      <a:pt x="21538" y="9114"/>
                      <a:pt x="21493" y="8931"/>
                      <a:pt x="21421" y="8804"/>
                    </a:cubicBezTo>
                    <a:cubicBezTo>
                      <a:pt x="21383" y="8732"/>
                      <a:pt x="21344" y="8661"/>
                      <a:pt x="21301" y="8597"/>
                    </a:cubicBezTo>
                    <a:cubicBezTo>
                      <a:pt x="21191" y="8422"/>
                      <a:pt x="21071" y="8271"/>
                      <a:pt x="20944" y="8152"/>
                    </a:cubicBezTo>
                    <a:cubicBezTo>
                      <a:pt x="20912" y="8120"/>
                      <a:pt x="20879" y="8088"/>
                      <a:pt x="20847" y="8064"/>
                    </a:cubicBezTo>
                    <a:cubicBezTo>
                      <a:pt x="20581" y="7849"/>
                      <a:pt x="20318" y="7627"/>
                      <a:pt x="20052" y="7412"/>
                    </a:cubicBezTo>
                    <a:cubicBezTo>
                      <a:pt x="19029" y="6569"/>
                      <a:pt x="18004" y="5726"/>
                      <a:pt x="16981" y="4891"/>
                    </a:cubicBezTo>
                    <a:cubicBezTo>
                      <a:pt x="15333" y="3539"/>
                      <a:pt x="13684" y="2179"/>
                      <a:pt x="12038" y="827"/>
                    </a:cubicBezTo>
                    <a:cubicBezTo>
                      <a:pt x="11811" y="636"/>
                      <a:pt x="11584" y="453"/>
                      <a:pt x="11353" y="262"/>
                    </a:cubicBezTo>
                    <a:cubicBezTo>
                      <a:pt x="11168" y="111"/>
                      <a:pt x="10977" y="24"/>
                      <a:pt x="10785" y="0"/>
                    </a:cubicBezTo>
                    <a:cubicBezTo>
                      <a:pt x="10759" y="8"/>
                      <a:pt x="10727" y="8"/>
                      <a:pt x="10698" y="8"/>
                    </a:cubicBezTo>
                  </a:path>
                </a:pathLst>
              </a:custGeom>
              <a:solidFill>
                <a:srgbClr val="DE4E41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0" name="Shape">
                <a:extLst>
                  <a:ext uri="{FF2B5EF4-FFF2-40B4-BE49-F238E27FC236}">
                    <a16:creationId xmlns:a16="http://schemas.microsoft.com/office/drawing/2014/main" id="{0A0A3423-EF5E-4917-AE0A-20ED11659E64}"/>
                  </a:ext>
                </a:extLst>
              </p:cNvPr>
              <p:cNvSpPr/>
              <p:nvPr/>
            </p:nvSpPr>
            <p:spPr>
              <a:xfrm>
                <a:off x="3861446" y="3894401"/>
                <a:ext cx="980138" cy="17205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600" extrusionOk="0">
                    <a:moveTo>
                      <a:pt x="20326" y="0"/>
                    </a:moveTo>
                    <a:lnTo>
                      <a:pt x="20326" y="0"/>
                    </a:lnTo>
                    <a:cubicBezTo>
                      <a:pt x="18023" y="670"/>
                      <a:pt x="4292" y="4671"/>
                      <a:pt x="2291" y="5251"/>
                    </a:cubicBezTo>
                    <a:lnTo>
                      <a:pt x="2291" y="5251"/>
                    </a:lnTo>
                    <a:cubicBezTo>
                      <a:pt x="2284" y="5255"/>
                      <a:pt x="2272" y="5255"/>
                      <a:pt x="2265" y="5259"/>
                    </a:cubicBezTo>
                    <a:cubicBezTo>
                      <a:pt x="2253" y="5262"/>
                      <a:pt x="2247" y="5266"/>
                      <a:pt x="2234" y="5269"/>
                    </a:cubicBezTo>
                    <a:cubicBezTo>
                      <a:pt x="2215" y="5273"/>
                      <a:pt x="2203" y="5280"/>
                      <a:pt x="2184" y="5284"/>
                    </a:cubicBezTo>
                    <a:cubicBezTo>
                      <a:pt x="2159" y="5291"/>
                      <a:pt x="2134" y="5298"/>
                      <a:pt x="2109" y="5301"/>
                    </a:cubicBezTo>
                    <a:cubicBezTo>
                      <a:pt x="2102" y="5305"/>
                      <a:pt x="2090" y="5305"/>
                      <a:pt x="2083" y="5309"/>
                    </a:cubicBezTo>
                    <a:cubicBezTo>
                      <a:pt x="2077" y="5312"/>
                      <a:pt x="2071" y="5312"/>
                      <a:pt x="2058" y="5316"/>
                    </a:cubicBezTo>
                    <a:cubicBezTo>
                      <a:pt x="2052" y="5319"/>
                      <a:pt x="2040" y="5319"/>
                      <a:pt x="2033" y="5323"/>
                    </a:cubicBezTo>
                    <a:cubicBezTo>
                      <a:pt x="2027" y="5327"/>
                      <a:pt x="2021" y="5327"/>
                      <a:pt x="2014" y="5330"/>
                    </a:cubicBezTo>
                    <a:cubicBezTo>
                      <a:pt x="2014" y="5330"/>
                      <a:pt x="2008" y="5330"/>
                      <a:pt x="2008" y="5330"/>
                    </a:cubicBezTo>
                    <a:cubicBezTo>
                      <a:pt x="1318" y="5502"/>
                      <a:pt x="678" y="5559"/>
                      <a:pt x="126" y="5559"/>
                    </a:cubicBezTo>
                    <a:cubicBezTo>
                      <a:pt x="119" y="5559"/>
                      <a:pt x="113" y="5559"/>
                      <a:pt x="113" y="5559"/>
                    </a:cubicBezTo>
                    <a:lnTo>
                      <a:pt x="113" y="5559"/>
                    </a:lnTo>
                    <a:cubicBezTo>
                      <a:pt x="113" y="5559"/>
                      <a:pt x="113" y="5559"/>
                      <a:pt x="113" y="5559"/>
                    </a:cubicBezTo>
                    <a:cubicBezTo>
                      <a:pt x="94" y="5559"/>
                      <a:pt x="75" y="5559"/>
                      <a:pt x="56" y="5559"/>
                    </a:cubicBezTo>
                    <a:lnTo>
                      <a:pt x="56" y="5559"/>
                    </a:lnTo>
                    <a:cubicBezTo>
                      <a:pt x="38" y="5559"/>
                      <a:pt x="19" y="5559"/>
                      <a:pt x="0" y="5559"/>
                    </a:cubicBezTo>
                    <a:lnTo>
                      <a:pt x="1079" y="21600"/>
                    </a:lnTo>
                    <a:lnTo>
                      <a:pt x="1079" y="21600"/>
                    </a:lnTo>
                    <a:lnTo>
                      <a:pt x="1092" y="21600"/>
                    </a:lnTo>
                    <a:cubicBezTo>
                      <a:pt x="1795" y="21557"/>
                      <a:pt x="2473" y="21407"/>
                      <a:pt x="3069" y="21159"/>
                    </a:cubicBezTo>
                    <a:lnTo>
                      <a:pt x="3169" y="21113"/>
                    </a:lnTo>
                    <a:cubicBezTo>
                      <a:pt x="5868" y="19891"/>
                      <a:pt x="10417" y="17832"/>
                      <a:pt x="14151" y="16141"/>
                    </a:cubicBezTo>
                    <a:cubicBezTo>
                      <a:pt x="14528" y="15973"/>
                      <a:pt x="14892" y="15804"/>
                      <a:pt x="15249" y="15647"/>
                    </a:cubicBezTo>
                    <a:cubicBezTo>
                      <a:pt x="16442" y="15106"/>
                      <a:pt x="17515" y="14618"/>
                      <a:pt x="18362" y="14235"/>
                    </a:cubicBezTo>
                    <a:cubicBezTo>
                      <a:pt x="19416" y="13759"/>
                      <a:pt x="20213" y="12677"/>
                      <a:pt x="20464" y="11932"/>
                    </a:cubicBezTo>
                    <a:cubicBezTo>
                      <a:pt x="20539" y="11713"/>
                      <a:pt x="20596" y="11495"/>
                      <a:pt x="20634" y="11287"/>
                    </a:cubicBezTo>
                    <a:cubicBezTo>
                      <a:pt x="21600" y="6107"/>
                      <a:pt x="21186" y="5137"/>
                      <a:pt x="21550" y="1737"/>
                    </a:cubicBezTo>
                    <a:cubicBezTo>
                      <a:pt x="21550" y="1712"/>
                      <a:pt x="21556" y="1687"/>
                      <a:pt x="21556" y="1658"/>
                    </a:cubicBezTo>
                    <a:cubicBezTo>
                      <a:pt x="21556" y="1637"/>
                      <a:pt x="21556" y="1616"/>
                      <a:pt x="21556" y="1594"/>
                    </a:cubicBezTo>
                    <a:cubicBezTo>
                      <a:pt x="21556" y="1368"/>
                      <a:pt x="21493" y="1146"/>
                      <a:pt x="21380" y="935"/>
                    </a:cubicBezTo>
                    <a:cubicBezTo>
                      <a:pt x="21211" y="616"/>
                      <a:pt x="20891" y="340"/>
                      <a:pt x="20489" y="100"/>
                    </a:cubicBezTo>
                    <a:cubicBezTo>
                      <a:pt x="20433" y="64"/>
                      <a:pt x="20376" y="32"/>
                      <a:pt x="20326" y="0"/>
                    </a:cubicBezTo>
                  </a:path>
                </a:pathLst>
              </a:custGeom>
              <a:solidFill>
                <a:srgbClr val="942614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7" name="Shape">
                <a:extLst>
                  <a:ext uri="{FF2B5EF4-FFF2-40B4-BE49-F238E27FC236}">
                    <a16:creationId xmlns:a16="http://schemas.microsoft.com/office/drawing/2014/main" id="{190CAEF2-D48E-41F2-980C-F402F5E05AB8}"/>
                  </a:ext>
                </a:extLst>
              </p:cNvPr>
              <p:cNvSpPr/>
              <p:nvPr/>
            </p:nvSpPr>
            <p:spPr>
              <a:xfrm>
                <a:off x="2834229" y="3959742"/>
                <a:ext cx="1076043" cy="16552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5" h="21600" extrusionOk="0">
                    <a:moveTo>
                      <a:pt x="1043" y="0"/>
                    </a:moveTo>
                    <a:cubicBezTo>
                      <a:pt x="579" y="309"/>
                      <a:pt x="230" y="681"/>
                      <a:pt x="87" y="1102"/>
                    </a:cubicBezTo>
                    <a:cubicBezTo>
                      <a:pt x="29" y="1270"/>
                      <a:pt x="-5" y="1445"/>
                      <a:pt x="1" y="1620"/>
                    </a:cubicBezTo>
                    <a:cubicBezTo>
                      <a:pt x="1" y="1724"/>
                      <a:pt x="12" y="1832"/>
                      <a:pt x="35" y="1940"/>
                    </a:cubicBezTo>
                    <a:cubicBezTo>
                      <a:pt x="779" y="5447"/>
                      <a:pt x="1524" y="8951"/>
                      <a:pt x="2274" y="12459"/>
                    </a:cubicBezTo>
                    <a:cubicBezTo>
                      <a:pt x="2303" y="12600"/>
                      <a:pt x="2349" y="12742"/>
                      <a:pt x="2406" y="12880"/>
                    </a:cubicBezTo>
                    <a:cubicBezTo>
                      <a:pt x="2726" y="13639"/>
                      <a:pt x="3454" y="14306"/>
                      <a:pt x="4467" y="14752"/>
                    </a:cubicBezTo>
                    <a:cubicBezTo>
                      <a:pt x="5469" y="15192"/>
                      <a:pt x="6472" y="15631"/>
                      <a:pt x="7474" y="16071"/>
                    </a:cubicBezTo>
                    <a:cubicBezTo>
                      <a:pt x="7812" y="16220"/>
                      <a:pt x="8149" y="16368"/>
                      <a:pt x="8487" y="16514"/>
                    </a:cubicBezTo>
                    <a:cubicBezTo>
                      <a:pt x="12038" y="18074"/>
                      <a:pt x="15588" y="19630"/>
                      <a:pt x="19133" y="21190"/>
                    </a:cubicBezTo>
                    <a:cubicBezTo>
                      <a:pt x="19322" y="21272"/>
                      <a:pt x="19522" y="21347"/>
                      <a:pt x="19728" y="21403"/>
                    </a:cubicBezTo>
                    <a:cubicBezTo>
                      <a:pt x="20198" y="21537"/>
                      <a:pt x="20702" y="21600"/>
                      <a:pt x="21200" y="21600"/>
                    </a:cubicBezTo>
                    <a:cubicBezTo>
                      <a:pt x="21332" y="21600"/>
                      <a:pt x="21463" y="21596"/>
                      <a:pt x="21595" y="21585"/>
                    </a:cubicBezTo>
                    <a:lnTo>
                      <a:pt x="20610" y="4911"/>
                    </a:lnTo>
                    <a:cubicBezTo>
                      <a:pt x="19671" y="4896"/>
                      <a:pt x="19047" y="4688"/>
                      <a:pt x="19047" y="4688"/>
                    </a:cubicBezTo>
                    <a:cubicBezTo>
                      <a:pt x="19041" y="4684"/>
                      <a:pt x="6609" y="1448"/>
                      <a:pt x="1043" y="0"/>
                    </a:cubicBezTo>
                    <a:lnTo>
                      <a:pt x="1043" y="0"/>
                    </a:lnTo>
                  </a:path>
                </a:pathLst>
              </a:custGeom>
              <a:solidFill>
                <a:srgbClr val="C5413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8" name="Shape">
                <a:extLst>
                  <a:ext uri="{FF2B5EF4-FFF2-40B4-BE49-F238E27FC236}">
                    <a16:creationId xmlns:a16="http://schemas.microsoft.com/office/drawing/2014/main" id="{BBE4F71D-9BA7-4D7A-9D3D-F5F81AD62A49}"/>
                  </a:ext>
                </a:extLst>
              </p:cNvPr>
              <p:cNvSpPr/>
              <p:nvPr/>
            </p:nvSpPr>
            <p:spPr>
              <a:xfrm>
                <a:off x="3148104" y="4387749"/>
                <a:ext cx="519014" cy="6540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65" h="20989" extrusionOk="0">
                    <a:moveTo>
                      <a:pt x="20354" y="5581"/>
                    </a:moveTo>
                    <a:lnTo>
                      <a:pt x="20354" y="5581"/>
                    </a:lnTo>
                    <a:cubicBezTo>
                      <a:pt x="19432" y="4399"/>
                      <a:pt x="17807" y="3905"/>
                      <a:pt x="16723" y="4454"/>
                    </a:cubicBezTo>
                    <a:lnTo>
                      <a:pt x="10891" y="7275"/>
                    </a:lnTo>
                    <a:lnTo>
                      <a:pt x="6062" y="1259"/>
                    </a:lnTo>
                    <a:cubicBezTo>
                      <a:pt x="5162" y="151"/>
                      <a:pt x="3549" y="-307"/>
                      <a:pt x="2454" y="215"/>
                    </a:cubicBezTo>
                    <a:cubicBezTo>
                      <a:pt x="1359" y="737"/>
                      <a:pt x="1197" y="2037"/>
                      <a:pt x="2085" y="3136"/>
                    </a:cubicBezTo>
                    <a:lnTo>
                      <a:pt x="6891" y="9087"/>
                    </a:lnTo>
                    <a:lnTo>
                      <a:pt x="967" y="11596"/>
                    </a:lnTo>
                    <a:cubicBezTo>
                      <a:pt x="-151" y="12045"/>
                      <a:pt x="-324" y="13309"/>
                      <a:pt x="575" y="14426"/>
                    </a:cubicBezTo>
                    <a:cubicBezTo>
                      <a:pt x="1474" y="15552"/>
                      <a:pt x="3122" y="16110"/>
                      <a:pt x="4240" y="15680"/>
                    </a:cubicBezTo>
                    <a:lnTo>
                      <a:pt x="10188" y="13235"/>
                    </a:lnTo>
                    <a:lnTo>
                      <a:pt x="15086" y="19498"/>
                    </a:lnTo>
                    <a:cubicBezTo>
                      <a:pt x="16008" y="20689"/>
                      <a:pt x="17668" y="21293"/>
                      <a:pt x="18786" y="20835"/>
                    </a:cubicBezTo>
                    <a:cubicBezTo>
                      <a:pt x="19893" y="20368"/>
                      <a:pt x="20043" y="19004"/>
                      <a:pt x="19120" y="17795"/>
                    </a:cubicBezTo>
                    <a:lnTo>
                      <a:pt x="14199" y="11468"/>
                    </a:lnTo>
                    <a:lnTo>
                      <a:pt x="20054" y="8712"/>
                    </a:lnTo>
                    <a:cubicBezTo>
                      <a:pt x="21138" y="8172"/>
                      <a:pt x="21276" y="6762"/>
                      <a:pt x="20354" y="558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9" name="Shape">
                <a:extLst>
                  <a:ext uri="{FF2B5EF4-FFF2-40B4-BE49-F238E27FC236}">
                    <a16:creationId xmlns:a16="http://schemas.microsoft.com/office/drawing/2014/main" id="{085DD8AE-F3D8-4018-ADAD-6D696A270572}"/>
                  </a:ext>
                </a:extLst>
              </p:cNvPr>
              <p:cNvSpPr/>
              <p:nvPr/>
            </p:nvSpPr>
            <p:spPr>
              <a:xfrm>
                <a:off x="4175318" y="4359216"/>
                <a:ext cx="478375" cy="6575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93" h="20941" extrusionOk="0">
                    <a:moveTo>
                      <a:pt x="689" y="4259"/>
                    </a:moveTo>
                    <a:lnTo>
                      <a:pt x="689" y="4259"/>
                    </a:lnTo>
                    <a:cubicBezTo>
                      <a:pt x="1678" y="3123"/>
                      <a:pt x="3356" y="2778"/>
                      <a:pt x="4446" y="3459"/>
                    </a:cubicBezTo>
                    <a:lnTo>
                      <a:pt x="10268" y="6967"/>
                    </a:lnTo>
                    <a:lnTo>
                      <a:pt x="15502" y="1106"/>
                    </a:lnTo>
                    <a:cubicBezTo>
                      <a:pt x="16479" y="33"/>
                      <a:pt x="18157" y="-312"/>
                      <a:pt x="19259" y="306"/>
                    </a:cubicBezTo>
                    <a:cubicBezTo>
                      <a:pt x="20361" y="924"/>
                      <a:pt x="20449" y="2278"/>
                      <a:pt x="19472" y="3341"/>
                    </a:cubicBezTo>
                    <a:lnTo>
                      <a:pt x="14238" y="9202"/>
                    </a:lnTo>
                    <a:lnTo>
                      <a:pt x="20098" y="12301"/>
                    </a:lnTo>
                    <a:cubicBezTo>
                      <a:pt x="21200" y="12855"/>
                      <a:pt x="21300" y="14209"/>
                      <a:pt x="20311" y="15336"/>
                    </a:cubicBezTo>
                    <a:cubicBezTo>
                      <a:pt x="19322" y="16481"/>
                      <a:pt x="17631" y="16963"/>
                      <a:pt x="16529" y="16417"/>
                    </a:cubicBezTo>
                    <a:lnTo>
                      <a:pt x="10669" y="13319"/>
                    </a:lnTo>
                    <a:lnTo>
                      <a:pt x="5397" y="19598"/>
                    </a:lnTo>
                    <a:cubicBezTo>
                      <a:pt x="4408" y="20797"/>
                      <a:pt x="2718" y="21288"/>
                      <a:pt x="1616" y="20679"/>
                    </a:cubicBezTo>
                    <a:cubicBezTo>
                      <a:pt x="514" y="20052"/>
                      <a:pt x="439" y="18562"/>
                      <a:pt x="1428" y="17362"/>
                    </a:cubicBezTo>
                    <a:lnTo>
                      <a:pt x="6700" y="11083"/>
                    </a:lnTo>
                    <a:lnTo>
                      <a:pt x="877" y="7576"/>
                    </a:lnTo>
                    <a:cubicBezTo>
                      <a:pt x="-212" y="6894"/>
                      <a:pt x="-300" y="5395"/>
                      <a:pt x="689" y="425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0" name="Shape">
                <a:extLst>
                  <a:ext uri="{FF2B5EF4-FFF2-40B4-BE49-F238E27FC236}">
                    <a16:creationId xmlns:a16="http://schemas.microsoft.com/office/drawing/2014/main" id="{77C4F891-58A9-46A2-9D92-0D959C676A11}"/>
                  </a:ext>
                </a:extLst>
              </p:cNvPr>
              <p:cNvSpPr/>
              <p:nvPr/>
            </p:nvSpPr>
            <p:spPr>
              <a:xfrm>
                <a:off x="3372250" y="3752754"/>
                <a:ext cx="877556" cy="386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2" h="21027" extrusionOk="0">
                    <a:moveTo>
                      <a:pt x="11298" y="20907"/>
                    </a:moveTo>
                    <a:lnTo>
                      <a:pt x="11298" y="20907"/>
                    </a:lnTo>
                    <a:cubicBezTo>
                      <a:pt x="10088" y="21311"/>
                      <a:pt x="9059" y="20659"/>
                      <a:pt x="9003" y="19479"/>
                    </a:cubicBezTo>
                    <a:lnTo>
                      <a:pt x="8730" y="13236"/>
                    </a:lnTo>
                    <a:lnTo>
                      <a:pt x="2274" y="15348"/>
                    </a:lnTo>
                    <a:cubicBezTo>
                      <a:pt x="1057" y="15736"/>
                      <a:pt x="43" y="15115"/>
                      <a:pt x="1" y="13966"/>
                    </a:cubicBezTo>
                    <a:cubicBezTo>
                      <a:pt x="-34" y="12817"/>
                      <a:pt x="924" y="11590"/>
                      <a:pt x="2134" y="11186"/>
                    </a:cubicBezTo>
                    <a:lnTo>
                      <a:pt x="8577" y="9044"/>
                    </a:lnTo>
                    <a:lnTo>
                      <a:pt x="8395" y="2956"/>
                    </a:lnTo>
                    <a:cubicBezTo>
                      <a:pt x="8367" y="1823"/>
                      <a:pt x="9311" y="565"/>
                      <a:pt x="10507" y="146"/>
                    </a:cubicBezTo>
                    <a:cubicBezTo>
                      <a:pt x="11696" y="-289"/>
                      <a:pt x="12690" y="286"/>
                      <a:pt x="12718" y="1419"/>
                    </a:cubicBezTo>
                    <a:lnTo>
                      <a:pt x="12920" y="7537"/>
                    </a:lnTo>
                    <a:lnTo>
                      <a:pt x="19272" y="5239"/>
                    </a:lnTo>
                    <a:cubicBezTo>
                      <a:pt x="20454" y="4804"/>
                      <a:pt x="21454" y="5394"/>
                      <a:pt x="21510" y="6559"/>
                    </a:cubicBezTo>
                    <a:cubicBezTo>
                      <a:pt x="21566" y="7739"/>
                      <a:pt x="20650" y="9044"/>
                      <a:pt x="19461" y="9478"/>
                    </a:cubicBezTo>
                    <a:lnTo>
                      <a:pt x="13088" y="11745"/>
                    </a:lnTo>
                    <a:lnTo>
                      <a:pt x="13382" y="18019"/>
                    </a:lnTo>
                    <a:cubicBezTo>
                      <a:pt x="13438" y="19215"/>
                      <a:pt x="12508" y="20503"/>
                      <a:pt x="11298" y="209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5CDCA75-172B-4AA0-B200-D6BCB0525BA1}"/>
              </a:ext>
            </a:extLst>
          </p:cNvPr>
          <p:cNvGrpSpPr/>
          <p:nvPr/>
        </p:nvGrpSpPr>
        <p:grpSpPr>
          <a:xfrm>
            <a:off x="8020516" y="620629"/>
            <a:ext cx="1635582" cy="1671996"/>
            <a:chOff x="8020516" y="620629"/>
            <a:chExt cx="1635582" cy="1671996"/>
          </a:xfrm>
        </p:grpSpPr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6E86A7FD-1736-4FEE-8EBA-7F5FF1466418}"/>
                </a:ext>
              </a:extLst>
            </p:cNvPr>
            <p:cNvSpPr/>
            <p:nvPr/>
          </p:nvSpPr>
          <p:spPr>
            <a:xfrm>
              <a:off x="8020516" y="620629"/>
              <a:ext cx="1635565" cy="1671996"/>
            </a:xfrm>
            <a:custGeom>
              <a:avLst/>
              <a:gdLst>
                <a:gd name="connsiteX0" fmla="*/ 828607 w 1635565"/>
                <a:gd name="connsiteY0" fmla="*/ 0 h 1671996"/>
                <a:gd name="connsiteX1" fmla="*/ 844869 w 1635565"/>
                <a:gd name="connsiteY1" fmla="*/ 1148 h 1671996"/>
                <a:gd name="connsiteX2" fmla="*/ 885164 w 1635565"/>
                <a:gd name="connsiteY2" fmla="*/ 11685 h 1671996"/>
                <a:gd name="connsiteX3" fmla="*/ 933087 w 1635565"/>
                <a:gd name="connsiteY3" fmla="*/ 31963 h 1671996"/>
                <a:gd name="connsiteX4" fmla="*/ 1493764 w 1635565"/>
                <a:gd name="connsiteY4" fmla="*/ 268215 h 1671996"/>
                <a:gd name="connsiteX5" fmla="*/ 1549386 w 1635565"/>
                <a:gd name="connsiteY5" fmla="*/ 291614 h 1671996"/>
                <a:gd name="connsiteX6" fmla="*/ 1556222 w 1635565"/>
                <a:gd name="connsiteY6" fmla="*/ 294763 h 1671996"/>
                <a:gd name="connsiteX7" fmla="*/ 1580758 w 1635565"/>
                <a:gd name="connsiteY7" fmla="*/ 309891 h 1671996"/>
                <a:gd name="connsiteX8" fmla="*/ 1589033 w 1635565"/>
                <a:gd name="connsiteY8" fmla="*/ 316455 h 1671996"/>
                <a:gd name="connsiteX9" fmla="*/ 1594139 w 1635565"/>
                <a:gd name="connsiteY9" fmla="*/ 322541 h 1671996"/>
                <a:gd name="connsiteX10" fmla="*/ 1597339 w 1635565"/>
                <a:gd name="connsiteY10" fmla="*/ 321203 h 1671996"/>
                <a:gd name="connsiteX11" fmla="*/ 1631870 w 1635565"/>
                <a:gd name="connsiteY11" fmla="*/ 385116 h 1671996"/>
                <a:gd name="connsiteX12" fmla="*/ 1635565 w 1635565"/>
                <a:gd name="connsiteY12" fmla="*/ 417635 h 1671996"/>
                <a:gd name="connsiteX13" fmla="*/ 1634134 w 1635565"/>
                <a:gd name="connsiteY13" fmla="*/ 437646 h 1671996"/>
                <a:gd name="connsiteX14" fmla="*/ 1553391 w 1635565"/>
                <a:gd name="connsiteY14" fmla="*/ 1056260 h 1671996"/>
                <a:gd name="connsiteX15" fmla="*/ 1543973 w 1635565"/>
                <a:gd name="connsiteY15" fmla="*/ 1097596 h 1671996"/>
                <a:gd name="connsiteX16" fmla="*/ 1454646 w 1635565"/>
                <a:gd name="connsiteY16" fmla="*/ 1241431 h 1671996"/>
                <a:gd name="connsiteX17" fmla="*/ 1332259 w 1635565"/>
                <a:gd name="connsiteY17" fmla="*/ 1324480 h 1671996"/>
                <a:gd name="connsiteX18" fmla="*/ 1289145 w 1635565"/>
                <a:gd name="connsiteY18" fmla="*/ 1353559 h 1671996"/>
                <a:gd name="connsiteX19" fmla="*/ 857173 w 1635565"/>
                <a:gd name="connsiteY19" fmla="*/ 1646294 h 1671996"/>
                <a:gd name="connsiteX20" fmla="*/ 853160 w 1635565"/>
                <a:gd name="connsiteY20" fmla="*/ 1648858 h 1671996"/>
                <a:gd name="connsiteX21" fmla="*/ 777820 w 1635565"/>
                <a:gd name="connsiteY21" fmla="*/ 1671996 h 1671996"/>
                <a:gd name="connsiteX22" fmla="*/ 777264 w 1635565"/>
                <a:gd name="connsiteY22" fmla="*/ 1671996 h 1671996"/>
                <a:gd name="connsiteX23" fmla="*/ 777332 w 1635565"/>
                <a:gd name="connsiteY23" fmla="*/ 1670144 h 1671996"/>
                <a:gd name="connsiteX24" fmla="*/ 744007 w 1635565"/>
                <a:gd name="connsiteY24" fmla="*/ 1666167 h 1671996"/>
                <a:gd name="connsiteX25" fmla="*/ 709615 w 1635565"/>
                <a:gd name="connsiteY25" fmla="*/ 1653075 h 1671996"/>
                <a:gd name="connsiteX26" fmla="*/ 686229 w 1635565"/>
                <a:gd name="connsiteY26" fmla="*/ 1637964 h 1671996"/>
                <a:gd name="connsiteX27" fmla="*/ 275046 w 1635565"/>
                <a:gd name="connsiteY27" fmla="*/ 1312976 h 1671996"/>
                <a:gd name="connsiteX28" fmla="*/ 235980 w 1635565"/>
                <a:gd name="connsiteY28" fmla="*/ 1282099 h 1671996"/>
                <a:gd name="connsiteX29" fmla="*/ 120118 w 1635565"/>
                <a:gd name="connsiteY29" fmla="*/ 1190516 h 1671996"/>
                <a:gd name="connsiteX30" fmla="*/ 45077 w 1635565"/>
                <a:gd name="connsiteY30" fmla="*/ 1067010 h 1671996"/>
                <a:gd name="connsiteX31" fmla="*/ 41643 w 1635565"/>
                <a:gd name="connsiteY31" fmla="*/ 1040451 h 1671996"/>
                <a:gd name="connsiteX32" fmla="*/ 288 w 1635565"/>
                <a:gd name="connsiteY32" fmla="*/ 375624 h 1671996"/>
                <a:gd name="connsiteX33" fmla="*/ 6545 w 1635565"/>
                <a:gd name="connsiteY33" fmla="*/ 323422 h 1671996"/>
                <a:gd name="connsiteX34" fmla="*/ 47366 w 1635565"/>
                <a:gd name="connsiteY34" fmla="*/ 260360 h 1671996"/>
                <a:gd name="connsiteX35" fmla="*/ 50799 w 1635565"/>
                <a:gd name="connsiteY35" fmla="*/ 257482 h 1671996"/>
                <a:gd name="connsiteX36" fmla="*/ 54633 w 1635565"/>
                <a:gd name="connsiteY36" fmla="*/ 259364 h 1671996"/>
                <a:gd name="connsiteX37" fmla="*/ 62785 w 1635565"/>
                <a:gd name="connsiteY37" fmla="*/ 253676 h 1671996"/>
                <a:gd name="connsiteX38" fmla="*/ 88473 w 1635565"/>
                <a:gd name="connsiteY38" fmla="*/ 240549 h 1671996"/>
                <a:gd name="connsiteX39" fmla="*/ 95597 w 1635565"/>
                <a:gd name="connsiteY39" fmla="*/ 237959 h 1671996"/>
                <a:gd name="connsiteX40" fmla="*/ 142368 w 1635565"/>
                <a:gd name="connsiteY40" fmla="*/ 222272 h 1671996"/>
                <a:gd name="connsiteX41" fmla="*/ 763272 w 1635565"/>
                <a:gd name="connsiteY41" fmla="*/ 12832 h 1671996"/>
                <a:gd name="connsiteX42" fmla="*/ 828607 w 1635565"/>
                <a:gd name="connsiteY42" fmla="*/ 0 h 1671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635565" h="1671996">
                  <a:moveTo>
                    <a:pt x="828607" y="0"/>
                  </a:moveTo>
                  <a:cubicBezTo>
                    <a:pt x="834076" y="0"/>
                    <a:pt x="839473" y="294"/>
                    <a:pt x="844869" y="1148"/>
                  </a:cubicBezTo>
                  <a:cubicBezTo>
                    <a:pt x="858613" y="2561"/>
                    <a:pt x="872284" y="6269"/>
                    <a:pt x="885164" y="11685"/>
                  </a:cubicBezTo>
                  <a:cubicBezTo>
                    <a:pt x="901139" y="18542"/>
                    <a:pt x="917113" y="25106"/>
                    <a:pt x="933087" y="31963"/>
                  </a:cubicBezTo>
                  <a:cubicBezTo>
                    <a:pt x="1119955" y="110724"/>
                    <a:pt x="1306896" y="189455"/>
                    <a:pt x="1493764" y="268215"/>
                  </a:cubicBezTo>
                  <a:cubicBezTo>
                    <a:pt x="1512329" y="275927"/>
                    <a:pt x="1530821" y="283903"/>
                    <a:pt x="1549386" y="291614"/>
                  </a:cubicBezTo>
                  <a:lnTo>
                    <a:pt x="1556222" y="294763"/>
                  </a:lnTo>
                  <a:cubicBezTo>
                    <a:pt x="1564784" y="299031"/>
                    <a:pt x="1573059" y="304182"/>
                    <a:pt x="1580758" y="309891"/>
                  </a:cubicBezTo>
                  <a:cubicBezTo>
                    <a:pt x="1583637" y="311863"/>
                    <a:pt x="1586515" y="314159"/>
                    <a:pt x="1589033" y="316455"/>
                  </a:cubicBezTo>
                  <a:lnTo>
                    <a:pt x="1594139" y="322541"/>
                  </a:lnTo>
                  <a:lnTo>
                    <a:pt x="1597339" y="321203"/>
                  </a:lnTo>
                  <a:cubicBezTo>
                    <a:pt x="1613591" y="339464"/>
                    <a:pt x="1626426" y="360851"/>
                    <a:pt x="1631870" y="385116"/>
                  </a:cubicBezTo>
                  <a:cubicBezTo>
                    <a:pt x="1634413" y="395684"/>
                    <a:pt x="1635565" y="406503"/>
                    <a:pt x="1635565" y="417635"/>
                  </a:cubicBezTo>
                  <a:cubicBezTo>
                    <a:pt x="1635565" y="424201"/>
                    <a:pt x="1635009" y="430767"/>
                    <a:pt x="1634134" y="437646"/>
                  </a:cubicBezTo>
                  <a:cubicBezTo>
                    <a:pt x="1604173" y="657588"/>
                    <a:pt x="1614743" y="722126"/>
                    <a:pt x="1553391" y="1056260"/>
                  </a:cubicBezTo>
                  <a:cubicBezTo>
                    <a:pt x="1551126" y="1069643"/>
                    <a:pt x="1547669" y="1083651"/>
                    <a:pt x="1543973" y="1097596"/>
                  </a:cubicBezTo>
                  <a:cubicBezTo>
                    <a:pt x="1530860" y="1145249"/>
                    <a:pt x="1496051" y="1213477"/>
                    <a:pt x="1454646" y="1241431"/>
                  </a:cubicBezTo>
                  <a:cubicBezTo>
                    <a:pt x="1421546" y="1263944"/>
                    <a:pt x="1379346" y="1292523"/>
                    <a:pt x="1332259" y="1324480"/>
                  </a:cubicBezTo>
                  <a:cubicBezTo>
                    <a:pt x="1318272" y="1333860"/>
                    <a:pt x="1304006" y="1343553"/>
                    <a:pt x="1289145" y="1353559"/>
                  </a:cubicBezTo>
                  <a:cubicBezTo>
                    <a:pt x="1142201" y="1453118"/>
                    <a:pt x="963309" y="1574439"/>
                    <a:pt x="857173" y="1646294"/>
                  </a:cubicBezTo>
                  <a:lnTo>
                    <a:pt x="853160" y="1648858"/>
                  </a:lnTo>
                  <a:cubicBezTo>
                    <a:pt x="830034" y="1663429"/>
                    <a:pt x="804086" y="1671121"/>
                    <a:pt x="777820" y="1671996"/>
                  </a:cubicBezTo>
                  <a:lnTo>
                    <a:pt x="777264" y="1671996"/>
                  </a:lnTo>
                  <a:lnTo>
                    <a:pt x="777332" y="1670144"/>
                  </a:lnTo>
                  <a:lnTo>
                    <a:pt x="744007" y="1666167"/>
                  </a:lnTo>
                  <a:cubicBezTo>
                    <a:pt x="732162" y="1663280"/>
                    <a:pt x="720602" y="1658930"/>
                    <a:pt x="709615" y="1653075"/>
                  </a:cubicBezTo>
                  <a:cubicBezTo>
                    <a:pt x="701336" y="1648823"/>
                    <a:pt x="693630" y="1643655"/>
                    <a:pt x="686229" y="1637964"/>
                  </a:cubicBezTo>
                  <a:cubicBezTo>
                    <a:pt x="548964" y="1529831"/>
                    <a:pt x="412043" y="1421371"/>
                    <a:pt x="275046" y="1312976"/>
                  </a:cubicBezTo>
                  <a:cubicBezTo>
                    <a:pt x="261922" y="1302705"/>
                    <a:pt x="249104" y="1292435"/>
                    <a:pt x="235980" y="1282099"/>
                  </a:cubicBezTo>
                  <a:cubicBezTo>
                    <a:pt x="197448" y="1251615"/>
                    <a:pt x="158650" y="1221066"/>
                    <a:pt x="120118" y="1190516"/>
                  </a:cubicBezTo>
                  <a:cubicBezTo>
                    <a:pt x="81052" y="1159443"/>
                    <a:pt x="54500" y="1115484"/>
                    <a:pt x="45077" y="1067010"/>
                  </a:cubicBezTo>
                  <a:cubicBezTo>
                    <a:pt x="43360" y="1058440"/>
                    <a:pt x="42215" y="1049609"/>
                    <a:pt x="41643" y="1040451"/>
                  </a:cubicBezTo>
                  <a:cubicBezTo>
                    <a:pt x="27947" y="818755"/>
                    <a:pt x="14251" y="597320"/>
                    <a:pt x="288" y="375624"/>
                  </a:cubicBezTo>
                  <a:cubicBezTo>
                    <a:pt x="-856" y="357635"/>
                    <a:pt x="1433" y="339972"/>
                    <a:pt x="6545" y="323422"/>
                  </a:cubicBezTo>
                  <a:cubicBezTo>
                    <a:pt x="13984" y="298825"/>
                    <a:pt x="28519" y="277761"/>
                    <a:pt x="47366" y="260360"/>
                  </a:cubicBezTo>
                  <a:cubicBezTo>
                    <a:pt x="48510" y="259510"/>
                    <a:pt x="49655" y="258332"/>
                    <a:pt x="50799" y="257482"/>
                  </a:cubicBezTo>
                  <a:lnTo>
                    <a:pt x="54633" y="259364"/>
                  </a:lnTo>
                  <a:lnTo>
                    <a:pt x="62785" y="253676"/>
                  </a:lnTo>
                  <a:cubicBezTo>
                    <a:pt x="70772" y="248525"/>
                    <a:pt x="79335" y="244258"/>
                    <a:pt x="88473" y="240549"/>
                  </a:cubicBezTo>
                  <a:lnTo>
                    <a:pt x="95597" y="237959"/>
                  </a:lnTo>
                  <a:cubicBezTo>
                    <a:pt x="110132" y="233132"/>
                    <a:pt x="125818" y="227982"/>
                    <a:pt x="142368" y="222272"/>
                  </a:cubicBezTo>
                  <a:cubicBezTo>
                    <a:pt x="326718" y="160082"/>
                    <a:pt x="628067" y="58482"/>
                    <a:pt x="763272" y="12832"/>
                  </a:cubicBezTo>
                  <a:cubicBezTo>
                    <a:pt x="785002" y="5416"/>
                    <a:pt x="806085" y="0"/>
                    <a:pt x="828607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2E2B79D-2978-44B8-B6D3-95459285D4B5}"/>
                </a:ext>
              </a:extLst>
            </p:cNvPr>
            <p:cNvGrpSpPr/>
            <p:nvPr/>
          </p:nvGrpSpPr>
          <p:grpSpPr>
            <a:xfrm>
              <a:off x="8020516" y="620629"/>
              <a:ext cx="1635582" cy="1671996"/>
              <a:chOff x="8020516" y="620629"/>
              <a:chExt cx="1635582" cy="1671996"/>
            </a:xfrm>
          </p:grpSpPr>
          <p:sp>
            <p:nvSpPr>
              <p:cNvPr id="61" name="Shape">
                <a:extLst>
                  <a:ext uri="{FF2B5EF4-FFF2-40B4-BE49-F238E27FC236}">
                    <a16:creationId xmlns:a16="http://schemas.microsoft.com/office/drawing/2014/main" id="{FA23E73F-962E-4695-8D2E-9052A563D768}"/>
                  </a:ext>
                </a:extLst>
              </p:cNvPr>
              <p:cNvSpPr/>
              <p:nvPr/>
            </p:nvSpPr>
            <p:spPr>
              <a:xfrm>
                <a:off x="8067056" y="620629"/>
                <a:ext cx="1554239" cy="6357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69" y="0"/>
                    </a:moveTo>
                    <a:cubicBezTo>
                      <a:pt x="10556" y="0"/>
                      <a:pt x="10263" y="184"/>
                      <a:pt x="9961" y="436"/>
                    </a:cubicBezTo>
                    <a:cubicBezTo>
                      <a:pt x="8082" y="1987"/>
                      <a:pt x="3894" y="5439"/>
                      <a:pt x="1332" y="7552"/>
                    </a:cubicBezTo>
                    <a:cubicBezTo>
                      <a:pt x="1102" y="7746"/>
                      <a:pt x="884" y="7921"/>
                      <a:pt x="682" y="8085"/>
                    </a:cubicBezTo>
                    <a:lnTo>
                      <a:pt x="583" y="8173"/>
                    </a:lnTo>
                    <a:cubicBezTo>
                      <a:pt x="456" y="8299"/>
                      <a:pt x="337" y="8444"/>
                      <a:pt x="226" y="8619"/>
                    </a:cubicBezTo>
                    <a:cubicBezTo>
                      <a:pt x="186" y="8687"/>
                      <a:pt x="143" y="8754"/>
                      <a:pt x="107" y="8822"/>
                    </a:cubicBezTo>
                    <a:cubicBezTo>
                      <a:pt x="67" y="8900"/>
                      <a:pt x="40" y="9006"/>
                      <a:pt x="0" y="9094"/>
                    </a:cubicBezTo>
                    <a:cubicBezTo>
                      <a:pt x="3053" y="12749"/>
                      <a:pt x="9870" y="20931"/>
                      <a:pt x="9870" y="20931"/>
                    </a:cubicBezTo>
                    <a:cubicBezTo>
                      <a:pt x="9870" y="20931"/>
                      <a:pt x="10207" y="21445"/>
                      <a:pt x="10739" y="21571"/>
                    </a:cubicBezTo>
                    <a:lnTo>
                      <a:pt x="10739" y="21571"/>
                    </a:lnTo>
                    <a:lnTo>
                      <a:pt x="10739" y="21571"/>
                    </a:lnTo>
                    <a:lnTo>
                      <a:pt x="10739" y="21571"/>
                    </a:lnTo>
                    <a:cubicBezTo>
                      <a:pt x="10814" y="21590"/>
                      <a:pt x="10893" y="21600"/>
                      <a:pt x="10972" y="21600"/>
                    </a:cubicBezTo>
                    <a:cubicBezTo>
                      <a:pt x="10972" y="21600"/>
                      <a:pt x="10972" y="21600"/>
                      <a:pt x="10976" y="21600"/>
                    </a:cubicBezTo>
                    <a:cubicBezTo>
                      <a:pt x="10980" y="21600"/>
                      <a:pt x="10984" y="21600"/>
                      <a:pt x="10988" y="21600"/>
                    </a:cubicBezTo>
                    <a:cubicBezTo>
                      <a:pt x="11262" y="21600"/>
                      <a:pt x="11571" y="21484"/>
                      <a:pt x="11904" y="21154"/>
                    </a:cubicBezTo>
                    <a:cubicBezTo>
                      <a:pt x="11916" y="21144"/>
                      <a:pt x="11928" y="21135"/>
                      <a:pt x="11940" y="21115"/>
                    </a:cubicBezTo>
                    <a:lnTo>
                      <a:pt x="11940" y="21115"/>
                    </a:lnTo>
                    <a:cubicBezTo>
                      <a:pt x="13015" y="20029"/>
                      <a:pt x="20367" y="12487"/>
                      <a:pt x="21600" y="11227"/>
                    </a:cubicBezTo>
                    <a:cubicBezTo>
                      <a:pt x="21544" y="11071"/>
                      <a:pt x="21501" y="10887"/>
                      <a:pt x="21437" y="10752"/>
                    </a:cubicBezTo>
                    <a:cubicBezTo>
                      <a:pt x="21402" y="10674"/>
                      <a:pt x="21362" y="10596"/>
                      <a:pt x="21322" y="10529"/>
                    </a:cubicBezTo>
                    <a:cubicBezTo>
                      <a:pt x="21215" y="10335"/>
                      <a:pt x="21100" y="10160"/>
                      <a:pt x="20981" y="10015"/>
                    </a:cubicBezTo>
                    <a:lnTo>
                      <a:pt x="20886" y="9908"/>
                    </a:lnTo>
                    <a:cubicBezTo>
                      <a:pt x="20628" y="9646"/>
                      <a:pt x="20371" y="9375"/>
                      <a:pt x="20113" y="9113"/>
                    </a:cubicBezTo>
                    <a:cubicBezTo>
                      <a:pt x="17516" y="6437"/>
                      <a:pt x="14918" y="3762"/>
                      <a:pt x="12321" y="1086"/>
                    </a:cubicBezTo>
                    <a:cubicBezTo>
                      <a:pt x="12099" y="853"/>
                      <a:pt x="11877" y="630"/>
                      <a:pt x="11655" y="397"/>
                    </a:cubicBezTo>
                    <a:cubicBezTo>
                      <a:pt x="11476" y="213"/>
                      <a:pt x="11286" y="87"/>
                      <a:pt x="11095" y="39"/>
                    </a:cubicBezTo>
                    <a:cubicBezTo>
                      <a:pt x="11020" y="10"/>
                      <a:pt x="10945" y="0"/>
                      <a:pt x="10869" y="0"/>
                    </a:cubicBezTo>
                  </a:path>
                </a:pathLst>
              </a:custGeom>
              <a:solidFill>
                <a:srgbClr val="A4C66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62" name="Shape">
                <a:extLst>
                  <a:ext uri="{FF2B5EF4-FFF2-40B4-BE49-F238E27FC236}">
                    <a16:creationId xmlns:a16="http://schemas.microsoft.com/office/drawing/2014/main" id="{F7CEC848-B058-4A14-BC32-6E8689494DB8}"/>
                  </a:ext>
                </a:extLst>
              </p:cNvPr>
              <p:cNvSpPr/>
              <p:nvPr/>
            </p:nvSpPr>
            <p:spPr>
              <a:xfrm>
                <a:off x="8797797" y="941832"/>
                <a:ext cx="858301" cy="13507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38" y="0"/>
                    </a:moveTo>
                    <a:lnTo>
                      <a:pt x="20638" y="0"/>
                    </a:lnTo>
                    <a:cubicBezTo>
                      <a:pt x="18404" y="593"/>
                      <a:pt x="5084" y="4143"/>
                      <a:pt x="3145" y="4654"/>
                    </a:cubicBezTo>
                    <a:lnTo>
                      <a:pt x="3145" y="4654"/>
                    </a:lnTo>
                    <a:cubicBezTo>
                      <a:pt x="3124" y="4659"/>
                      <a:pt x="3102" y="4663"/>
                      <a:pt x="3081" y="4672"/>
                    </a:cubicBezTo>
                    <a:cubicBezTo>
                      <a:pt x="2477" y="4827"/>
                      <a:pt x="1917" y="4882"/>
                      <a:pt x="1422" y="4882"/>
                    </a:cubicBezTo>
                    <a:cubicBezTo>
                      <a:pt x="1415" y="4882"/>
                      <a:pt x="1407" y="4882"/>
                      <a:pt x="1400" y="4882"/>
                    </a:cubicBezTo>
                    <a:lnTo>
                      <a:pt x="1400" y="4882"/>
                    </a:lnTo>
                    <a:cubicBezTo>
                      <a:pt x="1400" y="4882"/>
                      <a:pt x="1400" y="4882"/>
                      <a:pt x="1393" y="4882"/>
                    </a:cubicBezTo>
                    <a:cubicBezTo>
                      <a:pt x="1242" y="4882"/>
                      <a:pt x="1099" y="4878"/>
                      <a:pt x="969" y="4868"/>
                    </a:cubicBezTo>
                    <a:lnTo>
                      <a:pt x="969" y="4868"/>
                    </a:lnTo>
                    <a:lnTo>
                      <a:pt x="0" y="21600"/>
                    </a:lnTo>
                    <a:lnTo>
                      <a:pt x="14" y="21600"/>
                    </a:lnTo>
                    <a:cubicBezTo>
                      <a:pt x="675" y="21586"/>
                      <a:pt x="1328" y="21463"/>
                      <a:pt x="1910" y="21230"/>
                    </a:cubicBezTo>
                    <a:lnTo>
                      <a:pt x="2011" y="21189"/>
                    </a:lnTo>
                    <a:cubicBezTo>
                      <a:pt x="4682" y="20040"/>
                      <a:pt x="9184" y="18100"/>
                      <a:pt x="12882" y="16508"/>
                    </a:cubicBezTo>
                    <a:cubicBezTo>
                      <a:pt x="13256" y="16348"/>
                      <a:pt x="13615" y="16193"/>
                      <a:pt x="13967" y="16043"/>
                    </a:cubicBezTo>
                    <a:cubicBezTo>
                      <a:pt x="15152" y="15532"/>
                      <a:pt x="16214" y="15075"/>
                      <a:pt x="17047" y="14715"/>
                    </a:cubicBezTo>
                    <a:cubicBezTo>
                      <a:pt x="18089" y="14268"/>
                      <a:pt x="18965" y="13177"/>
                      <a:pt x="19295" y="12415"/>
                    </a:cubicBezTo>
                    <a:lnTo>
                      <a:pt x="19295" y="12415"/>
                    </a:lnTo>
                    <a:cubicBezTo>
                      <a:pt x="19388" y="12192"/>
                      <a:pt x="19475" y="11968"/>
                      <a:pt x="19532" y="11754"/>
                    </a:cubicBezTo>
                    <a:lnTo>
                      <a:pt x="19532" y="11754"/>
                    </a:lnTo>
                    <a:cubicBezTo>
                      <a:pt x="21076" y="6411"/>
                      <a:pt x="20810" y="5379"/>
                      <a:pt x="21564" y="1862"/>
                    </a:cubicBezTo>
                    <a:cubicBezTo>
                      <a:pt x="21586" y="1752"/>
                      <a:pt x="21600" y="1647"/>
                      <a:pt x="21600" y="1542"/>
                    </a:cubicBezTo>
                    <a:cubicBezTo>
                      <a:pt x="21600" y="1364"/>
                      <a:pt x="21571" y="1191"/>
                      <a:pt x="21507" y="1022"/>
                    </a:cubicBezTo>
                    <a:cubicBezTo>
                      <a:pt x="21370" y="634"/>
                      <a:pt x="21047" y="292"/>
                      <a:pt x="20638" y="0"/>
                    </a:cubicBezTo>
                  </a:path>
                </a:pathLst>
              </a:custGeom>
              <a:solidFill>
                <a:srgbClr val="66843C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3" name="Shape">
                <a:extLst>
                  <a:ext uri="{FF2B5EF4-FFF2-40B4-BE49-F238E27FC236}">
                    <a16:creationId xmlns:a16="http://schemas.microsoft.com/office/drawing/2014/main" id="{7FE97403-1B1F-4C4A-9F91-36C2ED71CF39}"/>
                  </a:ext>
                </a:extLst>
              </p:cNvPr>
              <p:cNvSpPr/>
              <p:nvPr/>
            </p:nvSpPr>
            <p:spPr>
              <a:xfrm>
                <a:off x="8020516" y="878111"/>
                <a:ext cx="823205" cy="14129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8" h="21600" extrusionOk="0">
                    <a:moveTo>
                      <a:pt x="1332" y="0"/>
                    </a:moveTo>
                    <a:cubicBezTo>
                      <a:pt x="1302" y="13"/>
                      <a:pt x="1272" y="31"/>
                      <a:pt x="1242" y="44"/>
                    </a:cubicBezTo>
                    <a:cubicBezTo>
                      <a:pt x="748" y="310"/>
                      <a:pt x="367" y="632"/>
                      <a:pt x="172" y="1008"/>
                    </a:cubicBezTo>
                    <a:cubicBezTo>
                      <a:pt x="38" y="1261"/>
                      <a:pt x="-22" y="1531"/>
                      <a:pt x="8" y="1806"/>
                    </a:cubicBezTo>
                    <a:cubicBezTo>
                      <a:pt x="374" y="5195"/>
                      <a:pt x="733" y="8580"/>
                      <a:pt x="1092" y="11969"/>
                    </a:cubicBezTo>
                    <a:cubicBezTo>
                      <a:pt x="1107" y="12109"/>
                      <a:pt x="1137" y="12244"/>
                      <a:pt x="1182" y="12375"/>
                    </a:cubicBezTo>
                    <a:cubicBezTo>
                      <a:pt x="1429" y="13116"/>
                      <a:pt x="2125" y="13788"/>
                      <a:pt x="3149" y="14263"/>
                    </a:cubicBezTo>
                    <a:cubicBezTo>
                      <a:pt x="4159" y="14730"/>
                      <a:pt x="5176" y="15197"/>
                      <a:pt x="6186" y="15663"/>
                    </a:cubicBezTo>
                    <a:cubicBezTo>
                      <a:pt x="6530" y="15821"/>
                      <a:pt x="6866" y="15978"/>
                      <a:pt x="7210" y="16135"/>
                    </a:cubicBezTo>
                    <a:cubicBezTo>
                      <a:pt x="10801" y="17792"/>
                      <a:pt x="14390" y="19450"/>
                      <a:pt x="17988" y="21103"/>
                    </a:cubicBezTo>
                    <a:cubicBezTo>
                      <a:pt x="18182" y="21190"/>
                      <a:pt x="18384" y="21269"/>
                      <a:pt x="18601" y="21334"/>
                    </a:cubicBezTo>
                    <a:cubicBezTo>
                      <a:pt x="19177" y="21513"/>
                      <a:pt x="19813" y="21600"/>
                      <a:pt x="20449" y="21600"/>
                    </a:cubicBezTo>
                    <a:cubicBezTo>
                      <a:pt x="20486" y="21600"/>
                      <a:pt x="20531" y="21600"/>
                      <a:pt x="20568" y="21600"/>
                    </a:cubicBezTo>
                    <a:lnTo>
                      <a:pt x="20568" y="21600"/>
                    </a:lnTo>
                    <a:lnTo>
                      <a:pt x="21578" y="5605"/>
                    </a:lnTo>
                    <a:cubicBezTo>
                      <a:pt x="20576" y="5548"/>
                      <a:pt x="19940" y="5317"/>
                      <a:pt x="19940" y="5317"/>
                    </a:cubicBezTo>
                    <a:cubicBezTo>
                      <a:pt x="19948" y="5326"/>
                      <a:pt x="7091" y="1649"/>
                      <a:pt x="1332" y="0"/>
                    </a:cubicBezTo>
                    <a:lnTo>
                      <a:pt x="1332" y="0"/>
                    </a:lnTo>
                  </a:path>
                </a:pathLst>
              </a:custGeom>
              <a:solidFill>
                <a:srgbClr val="8EB05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64" name="Shape">
                <a:extLst>
                  <a:ext uri="{FF2B5EF4-FFF2-40B4-BE49-F238E27FC236}">
                    <a16:creationId xmlns:a16="http://schemas.microsoft.com/office/drawing/2014/main" id="{D89B3B6F-5ED5-4FFA-8FAB-33FC498D6EA8}"/>
                  </a:ext>
                </a:extLst>
              </p:cNvPr>
              <p:cNvSpPr/>
              <p:nvPr/>
            </p:nvSpPr>
            <p:spPr>
              <a:xfrm>
                <a:off x="8198585" y="1334634"/>
                <a:ext cx="473863" cy="4193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77" h="21233" extrusionOk="0">
                    <a:moveTo>
                      <a:pt x="19978" y="1107"/>
                    </a:moveTo>
                    <a:lnTo>
                      <a:pt x="19978" y="1107"/>
                    </a:lnTo>
                    <a:cubicBezTo>
                      <a:pt x="18930" y="-194"/>
                      <a:pt x="17477" y="-367"/>
                      <a:pt x="16745" y="688"/>
                    </a:cubicBezTo>
                    <a:lnTo>
                      <a:pt x="7334" y="13200"/>
                    </a:lnTo>
                    <a:lnTo>
                      <a:pt x="3734" y="8851"/>
                    </a:lnTo>
                    <a:cubicBezTo>
                      <a:pt x="2698" y="7608"/>
                      <a:pt x="1233" y="7377"/>
                      <a:pt x="463" y="8316"/>
                    </a:cubicBezTo>
                    <a:cubicBezTo>
                      <a:pt x="-308" y="9241"/>
                      <a:pt x="-93" y="10989"/>
                      <a:pt x="943" y="12232"/>
                    </a:cubicBezTo>
                    <a:lnTo>
                      <a:pt x="8332" y="21219"/>
                    </a:lnTo>
                    <a:lnTo>
                      <a:pt x="8345" y="21204"/>
                    </a:lnTo>
                    <a:lnTo>
                      <a:pt x="8370" y="21233"/>
                    </a:lnTo>
                    <a:lnTo>
                      <a:pt x="20559" y="5383"/>
                    </a:lnTo>
                    <a:cubicBezTo>
                      <a:pt x="21292" y="4343"/>
                      <a:pt x="21039" y="2407"/>
                      <a:pt x="19978" y="11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5" name="Shape">
                <a:extLst>
                  <a:ext uri="{FF2B5EF4-FFF2-40B4-BE49-F238E27FC236}">
                    <a16:creationId xmlns:a16="http://schemas.microsoft.com/office/drawing/2014/main" id="{33310437-FC69-414C-B9CE-30C13A5D437D}"/>
                  </a:ext>
                </a:extLst>
              </p:cNvPr>
              <p:cNvSpPr/>
              <p:nvPr/>
            </p:nvSpPr>
            <p:spPr>
              <a:xfrm>
                <a:off x="8968998" y="1249033"/>
                <a:ext cx="501022" cy="5212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1" h="21339" extrusionOk="0">
                    <a:moveTo>
                      <a:pt x="19465" y="405"/>
                    </a:moveTo>
                    <a:lnTo>
                      <a:pt x="19465" y="405"/>
                    </a:lnTo>
                    <a:cubicBezTo>
                      <a:pt x="18269" y="-261"/>
                      <a:pt x="16942" y="-86"/>
                      <a:pt x="16499" y="790"/>
                    </a:cubicBezTo>
                    <a:lnTo>
                      <a:pt x="7182" y="16082"/>
                    </a:lnTo>
                    <a:lnTo>
                      <a:pt x="3163" y="13909"/>
                    </a:lnTo>
                    <a:cubicBezTo>
                      <a:pt x="2003" y="13290"/>
                      <a:pt x="676" y="13454"/>
                      <a:pt x="185" y="14283"/>
                    </a:cubicBezTo>
                    <a:cubicBezTo>
                      <a:pt x="-305" y="15101"/>
                      <a:pt x="209" y="16257"/>
                      <a:pt x="1369" y="16876"/>
                    </a:cubicBezTo>
                    <a:lnTo>
                      <a:pt x="9598" y="21339"/>
                    </a:lnTo>
                    <a:lnTo>
                      <a:pt x="9610" y="21327"/>
                    </a:lnTo>
                    <a:lnTo>
                      <a:pt x="9634" y="21339"/>
                    </a:lnTo>
                    <a:lnTo>
                      <a:pt x="20864" y="3220"/>
                    </a:lnTo>
                    <a:cubicBezTo>
                      <a:pt x="21295" y="2332"/>
                      <a:pt x="20673" y="1071"/>
                      <a:pt x="19465" y="40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66" name="Shape">
                <a:extLst>
                  <a:ext uri="{FF2B5EF4-FFF2-40B4-BE49-F238E27FC236}">
                    <a16:creationId xmlns:a16="http://schemas.microsoft.com/office/drawing/2014/main" id="{AAE02483-20B3-43FE-BC7F-1F4D262A0A08}"/>
                  </a:ext>
                </a:extLst>
              </p:cNvPr>
              <p:cNvSpPr/>
              <p:nvPr/>
            </p:nvSpPr>
            <p:spPr>
              <a:xfrm>
                <a:off x="8593487" y="878752"/>
                <a:ext cx="581040" cy="14299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0" h="21100" extrusionOk="0">
                    <a:moveTo>
                      <a:pt x="21536" y="1858"/>
                    </a:moveTo>
                    <a:lnTo>
                      <a:pt x="21536" y="1858"/>
                    </a:lnTo>
                    <a:cubicBezTo>
                      <a:pt x="21600" y="132"/>
                      <a:pt x="20701" y="-500"/>
                      <a:pt x="19527" y="426"/>
                    </a:cubicBezTo>
                    <a:lnTo>
                      <a:pt x="4654" y="11753"/>
                    </a:lnTo>
                    <a:lnTo>
                      <a:pt x="4940" y="5900"/>
                    </a:lnTo>
                    <a:cubicBezTo>
                      <a:pt x="5024" y="4216"/>
                      <a:pt x="4125" y="3542"/>
                      <a:pt x="2919" y="4426"/>
                    </a:cubicBezTo>
                    <a:cubicBezTo>
                      <a:pt x="1714" y="5310"/>
                      <a:pt x="666" y="7374"/>
                      <a:pt x="571" y="9058"/>
                    </a:cubicBezTo>
                    <a:lnTo>
                      <a:pt x="0" y="21058"/>
                    </a:lnTo>
                    <a:lnTo>
                      <a:pt x="21" y="21058"/>
                    </a:lnTo>
                    <a:lnTo>
                      <a:pt x="21" y="21100"/>
                    </a:lnTo>
                    <a:lnTo>
                      <a:pt x="19283" y="6742"/>
                    </a:lnTo>
                    <a:cubicBezTo>
                      <a:pt x="20468" y="5774"/>
                      <a:pt x="21473" y="3584"/>
                      <a:pt x="21536" y="1858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25358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Oval 8">
            <a:extLst>
              <a:ext uri="{FF2B5EF4-FFF2-40B4-BE49-F238E27FC236}">
                <a16:creationId xmlns:a16="http://schemas.microsoft.com/office/drawing/2014/main" id="{29656813-84F7-4DAF-83BE-2001D594AC6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278758" y="4170350"/>
            <a:ext cx="2101523" cy="1142814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50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defTabSz="914400"/>
            <a:endParaRPr lang="zh-CN" altLang="en-US" sz="135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Circle">
            <a:extLst>
              <a:ext uri="{FF2B5EF4-FFF2-40B4-BE49-F238E27FC236}">
                <a16:creationId xmlns:a16="http://schemas.microsoft.com/office/drawing/2014/main" id="{993B8D5C-FE50-3F48-875A-6E78956E8D2C}"/>
              </a:ext>
            </a:extLst>
          </p:cNvPr>
          <p:cNvSpPr/>
          <p:nvPr/>
        </p:nvSpPr>
        <p:spPr>
          <a:xfrm>
            <a:off x="8192211" y="3625014"/>
            <a:ext cx="2890105" cy="2890104"/>
          </a:xfrm>
          <a:prstGeom prst="ellipse">
            <a:avLst/>
          </a:prstGeom>
          <a:solidFill>
            <a:srgbClr val="EBECE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Circle">
            <a:extLst>
              <a:ext uri="{FF2B5EF4-FFF2-40B4-BE49-F238E27FC236}">
                <a16:creationId xmlns:a16="http://schemas.microsoft.com/office/drawing/2014/main" id="{4696F800-FFE2-3244-A99A-73A3DF444DA4}"/>
              </a:ext>
            </a:extLst>
          </p:cNvPr>
          <p:cNvSpPr/>
          <p:nvPr/>
        </p:nvSpPr>
        <p:spPr>
          <a:xfrm>
            <a:off x="3664336" y="3634661"/>
            <a:ext cx="2890105" cy="2890105"/>
          </a:xfrm>
          <a:prstGeom prst="ellipse">
            <a:avLst/>
          </a:prstGeom>
          <a:solidFill>
            <a:srgbClr val="EBECE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DA11D58-988A-4E15-9FCD-3BF5A1FB41C4}"/>
              </a:ext>
            </a:extLst>
          </p:cNvPr>
          <p:cNvGrpSpPr/>
          <p:nvPr/>
        </p:nvGrpSpPr>
        <p:grpSpPr>
          <a:xfrm>
            <a:off x="4037891" y="4545152"/>
            <a:ext cx="2194560" cy="1428637"/>
            <a:chOff x="8688287" y="1743954"/>
            <a:chExt cx="2194560" cy="1428637"/>
          </a:xfrm>
        </p:grpSpPr>
        <p:sp>
          <p:nvSpPr>
            <p:cNvPr id="184" name="Rectangle 183">
              <a:extLst>
                <a:ext uri="{FF2B5EF4-FFF2-40B4-BE49-F238E27FC236}">
                  <a16:creationId xmlns:a16="http://schemas.microsoft.com/office/drawing/2014/main" id="{18081DC2-8F9C-472F-B881-923909C99731}"/>
                </a:ext>
              </a:extLst>
            </p:cNvPr>
            <p:cNvSpPr/>
            <p:nvPr/>
          </p:nvSpPr>
          <p:spPr>
            <a:xfrm>
              <a:off x="8688287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185" name="Rectangle 184">
              <a:extLst>
                <a:ext uri="{FF2B5EF4-FFF2-40B4-BE49-F238E27FC236}">
                  <a16:creationId xmlns:a16="http://schemas.microsoft.com/office/drawing/2014/main" id="{AF6329E1-6C06-420B-B52B-B4613D64E4FB}"/>
                </a:ext>
              </a:extLst>
            </p:cNvPr>
            <p:cNvSpPr/>
            <p:nvPr/>
          </p:nvSpPr>
          <p:spPr>
            <a:xfrm>
              <a:off x="885771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ctr"/>
              <a:r>
                <a:rPr lang="en-US" sz="2400" b="1" cap="all" noProof="1">
                  <a:solidFill>
                    <a:schemeClr val="accent4"/>
                  </a:solidFill>
                </a:rPr>
                <a:t>Lorem ipsum</a:t>
              </a:r>
              <a:endParaRPr lang="en-US" sz="2400" b="1" cap="all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CED47B22-C336-4588-9ADA-AA36B4BC7613}"/>
              </a:ext>
            </a:extLst>
          </p:cNvPr>
          <p:cNvGrpSpPr/>
          <p:nvPr/>
        </p:nvGrpSpPr>
        <p:grpSpPr>
          <a:xfrm>
            <a:off x="8539983" y="4545152"/>
            <a:ext cx="2194560" cy="1428637"/>
            <a:chOff x="8688287" y="1743954"/>
            <a:chExt cx="2194560" cy="1428637"/>
          </a:xfrm>
        </p:grpSpPr>
        <p:sp>
          <p:nvSpPr>
            <p:cNvPr id="190" name="Rectangle 189">
              <a:extLst>
                <a:ext uri="{FF2B5EF4-FFF2-40B4-BE49-F238E27FC236}">
                  <a16:creationId xmlns:a16="http://schemas.microsoft.com/office/drawing/2014/main" id="{370B9E6C-B279-4572-8ABA-4274C5AE03F1}"/>
                </a:ext>
              </a:extLst>
            </p:cNvPr>
            <p:cNvSpPr/>
            <p:nvPr/>
          </p:nvSpPr>
          <p:spPr>
            <a:xfrm>
              <a:off x="8688287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191" name="Rectangle 190">
              <a:extLst>
                <a:ext uri="{FF2B5EF4-FFF2-40B4-BE49-F238E27FC236}">
                  <a16:creationId xmlns:a16="http://schemas.microsoft.com/office/drawing/2014/main" id="{432DDF1D-1448-4C5A-8093-B5E4DB8AA7E4}"/>
                </a:ext>
              </a:extLst>
            </p:cNvPr>
            <p:cNvSpPr/>
            <p:nvPr/>
          </p:nvSpPr>
          <p:spPr>
            <a:xfrm>
              <a:off x="885771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ctr"/>
              <a:r>
                <a:rPr lang="en-US" sz="2400" b="1" cap="all" noProof="1">
                  <a:solidFill>
                    <a:schemeClr val="accent3"/>
                  </a:solidFill>
                </a:rPr>
                <a:t>Lorem ipsum</a:t>
              </a:r>
              <a:endParaRPr lang="en-US" sz="2400" b="1" cap="all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93" name="Oval 8">
            <a:extLst>
              <a:ext uri="{FF2B5EF4-FFF2-40B4-BE49-F238E27FC236}">
                <a16:creationId xmlns:a16="http://schemas.microsoft.com/office/drawing/2014/main" id="{CC8B9F47-8F8F-499D-90A8-C95B625887D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251824" y="3769121"/>
            <a:ext cx="2101523" cy="1142814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50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defTabSz="914400"/>
            <a:endParaRPr lang="zh-CN" altLang="en-US" sz="135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4" name="Oval 8">
            <a:extLst>
              <a:ext uri="{FF2B5EF4-FFF2-40B4-BE49-F238E27FC236}">
                <a16:creationId xmlns:a16="http://schemas.microsoft.com/office/drawing/2014/main" id="{B4475955-2E4C-4CDB-A9D9-10099B2ABC6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349387" y="3769121"/>
            <a:ext cx="2101523" cy="1142814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50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defTabSz="914400"/>
            <a:endParaRPr lang="zh-CN" altLang="en-US" sz="135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2" name="Oval 8">
            <a:extLst>
              <a:ext uri="{FF2B5EF4-FFF2-40B4-BE49-F238E27FC236}">
                <a16:creationId xmlns:a16="http://schemas.microsoft.com/office/drawing/2014/main" id="{D760513A-92F0-4A4A-87D2-489F830E80B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670486" y="4170350"/>
            <a:ext cx="2101523" cy="1142814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50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defTabSz="914400"/>
            <a:endParaRPr lang="zh-CN" altLang="en-US" sz="135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Circle">
            <a:extLst>
              <a:ext uri="{FF2B5EF4-FFF2-40B4-BE49-F238E27FC236}">
                <a16:creationId xmlns:a16="http://schemas.microsoft.com/office/drawing/2014/main" id="{2B38A24C-BDD5-784B-BA8D-2B259FF077DF}"/>
              </a:ext>
            </a:extLst>
          </p:cNvPr>
          <p:cNvSpPr/>
          <p:nvPr/>
        </p:nvSpPr>
        <p:spPr>
          <a:xfrm>
            <a:off x="5928273" y="1210560"/>
            <a:ext cx="2890105" cy="2890104"/>
          </a:xfrm>
          <a:prstGeom prst="ellipse">
            <a:avLst/>
          </a:prstGeom>
          <a:solidFill>
            <a:srgbClr val="EBECE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" name="Circle">
            <a:extLst>
              <a:ext uri="{FF2B5EF4-FFF2-40B4-BE49-F238E27FC236}">
                <a16:creationId xmlns:a16="http://schemas.microsoft.com/office/drawing/2014/main" id="{F1F4A008-7ABA-B448-8966-61F7C1CDA518}"/>
              </a:ext>
            </a:extLst>
          </p:cNvPr>
          <p:cNvSpPr/>
          <p:nvPr/>
        </p:nvSpPr>
        <p:spPr>
          <a:xfrm>
            <a:off x="1400399" y="1210560"/>
            <a:ext cx="2890105" cy="2890105"/>
          </a:xfrm>
          <a:prstGeom prst="ellipse">
            <a:avLst/>
          </a:prstGeom>
          <a:solidFill>
            <a:srgbClr val="EBECED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>
              <a:defRPr sz="3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4 Dices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99261987-97FA-490C-94F0-1AFE80363D01}"/>
              </a:ext>
            </a:extLst>
          </p:cNvPr>
          <p:cNvGrpSpPr/>
          <p:nvPr/>
        </p:nvGrpSpPr>
        <p:grpSpPr>
          <a:xfrm>
            <a:off x="8790009" y="2916924"/>
            <a:ext cx="1694508" cy="1576745"/>
            <a:chOff x="8515811" y="3081732"/>
            <a:chExt cx="1694508" cy="1576745"/>
          </a:xfrm>
        </p:grpSpPr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620171F8-85FF-42B2-A030-82FC856B2B36}"/>
                </a:ext>
              </a:extLst>
            </p:cNvPr>
            <p:cNvSpPr/>
            <p:nvPr/>
          </p:nvSpPr>
          <p:spPr>
            <a:xfrm>
              <a:off x="8515811" y="3081732"/>
              <a:ext cx="1694508" cy="1576745"/>
            </a:xfrm>
            <a:custGeom>
              <a:avLst/>
              <a:gdLst>
                <a:gd name="connsiteX0" fmla="*/ 984780 w 1694508"/>
                <a:gd name="connsiteY0" fmla="*/ 0 h 1576745"/>
                <a:gd name="connsiteX1" fmla="*/ 985986 w 1694508"/>
                <a:gd name="connsiteY1" fmla="*/ 0 h 1576745"/>
                <a:gd name="connsiteX2" fmla="*/ 994491 w 1694508"/>
                <a:gd name="connsiteY2" fmla="*/ 0 h 1576745"/>
                <a:gd name="connsiteX3" fmla="*/ 1065275 w 1694508"/>
                <a:gd name="connsiteY3" fmla="*/ 13134 h 1576745"/>
                <a:gd name="connsiteX4" fmla="*/ 1099897 w 1694508"/>
                <a:gd name="connsiteY4" fmla="*/ 35061 h 1576745"/>
                <a:gd name="connsiteX5" fmla="*/ 1139073 w 1694508"/>
                <a:gd name="connsiteY5" fmla="*/ 68037 h 1576745"/>
                <a:gd name="connsiteX6" fmla="*/ 1598068 w 1694508"/>
                <a:gd name="connsiteY6" fmla="*/ 455500 h 1576745"/>
                <a:gd name="connsiteX7" fmla="*/ 1643740 w 1694508"/>
                <a:gd name="connsiteY7" fmla="*/ 494015 h 1576745"/>
                <a:gd name="connsiteX8" fmla="*/ 1649231 w 1694508"/>
                <a:gd name="connsiteY8" fmla="*/ 498840 h 1576745"/>
                <a:gd name="connsiteX9" fmla="*/ 1668183 w 1694508"/>
                <a:gd name="connsiteY9" fmla="*/ 520282 h 1576745"/>
                <a:gd name="connsiteX10" fmla="*/ 1673942 w 1694508"/>
                <a:gd name="connsiteY10" fmla="*/ 529047 h 1576745"/>
                <a:gd name="connsiteX11" fmla="*/ 1678249 w 1694508"/>
                <a:gd name="connsiteY11" fmla="*/ 539564 h 1576745"/>
                <a:gd name="connsiteX12" fmla="*/ 1680195 w 1694508"/>
                <a:gd name="connsiteY12" fmla="*/ 539379 h 1576745"/>
                <a:gd name="connsiteX13" fmla="*/ 1694508 w 1694508"/>
                <a:gd name="connsiteY13" fmla="*/ 600036 h 1576745"/>
                <a:gd name="connsiteX14" fmla="*/ 1694069 w 1694508"/>
                <a:gd name="connsiteY14" fmla="*/ 609017 h 1576745"/>
                <a:gd name="connsiteX15" fmla="*/ 1680908 w 1694508"/>
                <a:gd name="connsiteY15" fmla="*/ 659301 h 1576745"/>
                <a:gd name="connsiteX16" fmla="*/ 1422840 w 1694508"/>
                <a:gd name="connsiteY16" fmla="*/ 1218566 h 1576745"/>
                <a:gd name="connsiteX17" fmla="*/ 1401617 w 1694508"/>
                <a:gd name="connsiteY17" fmla="*/ 1255018 h 1576745"/>
                <a:gd name="connsiteX18" fmla="*/ 1275216 w 1694508"/>
                <a:gd name="connsiteY18" fmla="*/ 1364325 h 1576745"/>
                <a:gd name="connsiteX19" fmla="*/ 1135488 w 1694508"/>
                <a:gd name="connsiteY19" fmla="*/ 1406540 h 1576745"/>
                <a:gd name="connsiteX20" fmla="*/ 1086353 w 1694508"/>
                <a:gd name="connsiteY20" fmla="*/ 1421284 h 1576745"/>
                <a:gd name="connsiteX21" fmla="*/ 597416 w 1694508"/>
                <a:gd name="connsiteY21" fmla="*/ 1568917 h 1576745"/>
                <a:gd name="connsiteX22" fmla="*/ 593029 w 1694508"/>
                <a:gd name="connsiteY22" fmla="*/ 1570310 h 1576745"/>
                <a:gd name="connsiteX23" fmla="*/ 588423 w 1694508"/>
                <a:gd name="connsiteY23" fmla="*/ 1571654 h 1576745"/>
                <a:gd name="connsiteX24" fmla="*/ 549926 w 1694508"/>
                <a:gd name="connsiteY24" fmla="*/ 1576745 h 1576745"/>
                <a:gd name="connsiteX25" fmla="*/ 510443 w 1694508"/>
                <a:gd name="connsiteY25" fmla="*/ 1571462 h 1576745"/>
                <a:gd name="connsiteX26" fmla="*/ 510004 w 1694508"/>
                <a:gd name="connsiteY26" fmla="*/ 1571222 h 1576745"/>
                <a:gd name="connsiteX27" fmla="*/ 511545 w 1694508"/>
                <a:gd name="connsiteY27" fmla="*/ 1566854 h 1576745"/>
                <a:gd name="connsiteX28" fmla="*/ 485793 w 1694508"/>
                <a:gd name="connsiteY28" fmla="*/ 1556080 h 1576745"/>
                <a:gd name="connsiteX29" fmla="*/ 455248 w 1694508"/>
                <a:gd name="connsiteY29" fmla="*/ 1532538 h 1576745"/>
                <a:gd name="connsiteX30" fmla="*/ 437711 w 1694508"/>
                <a:gd name="connsiteY30" fmla="*/ 1511325 h 1576745"/>
                <a:gd name="connsiteX31" fmla="*/ 145743 w 1694508"/>
                <a:gd name="connsiteY31" fmla="*/ 1083985 h 1576745"/>
                <a:gd name="connsiteX32" fmla="*/ 118076 w 1694508"/>
                <a:gd name="connsiteY32" fmla="*/ 1043350 h 1576745"/>
                <a:gd name="connsiteX33" fmla="*/ 35755 w 1694508"/>
                <a:gd name="connsiteY33" fmla="*/ 922738 h 1576745"/>
                <a:gd name="connsiteX34" fmla="*/ 0 w 1694508"/>
                <a:gd name="connsiteY34" fmla="*/ 806998 h 1576745"/>
                <a:gd name="connsiteX35" fmla="*/ 1161 w 1694508"/>
                <a:gd name="connsiteY35" fmla="*/ 784137 h 1576745"/>
                <a:gd name="connsiteX36" fmla="*/ 5766 w 1694508"/>
                <a:gd name="connsiteY36" fmla="*/ 758051 h 1576745"/>
                <a:gd name="connsiteX37" fmla="*/ 10610 w 1694508"/>
                <a:gd name="connsiteY37" fmla="*/ 737984 h 1576745"/>
                <a:gd name="connsiteX38" fmla="*/ 162120 w 1694508"/>
                <a:gd name="connsiteY38" fmla="*/ 119226 h 1576745"/>
                <a:gd name="connsiteX39" fmla="*/ 183340 w 1694508"/>
                <a:gd name="connsiteY39" fmla="*/ 71927 h 1576745"/>
                <a:gd name="connsiteX40" fmla="*/ 244481 w 1694508"/>
                <a:gd name="connsiteY40" fmla="*/ 22836 h 1576745"/>
                <a:gd name="connsiteX41" fmla="*/ 245564 w 1694508"/>
                <a:gd name="connsiteY41" fmla="*/ 23861 h 1576745"/>
                <a:gd name="connsiteX42" fmla="*/ 253697 w 1694508"/>
                <a:gd name="connsiteY42" fmla="*/ 21214 h 1576745"/>
                <a:gd name="connsiteX43" fmla="*/ 281823 w 1694508"/>
                <a:gd name="connsiteY43" fmla="*/ 16388 h 1576745"/>
                <a:gd name="connsiteX44" fmla="*/ 289256 w 1694508"/>
                <a:gd name="connsiteY44" fmla="*/ 15903 h 1576745"/>
                <a:gd name="connsiteX45" fmla="*/ 337875 w 1694508"/>
                <a:gd name="connsiteY45" fmla="*/ 14761 h 1576745"/>
                <a:gd name="connsiteX46" fmla="*/ 984780 w 1694508"/>
                <a:gd name="connsiteY46" fmla="*/ 0 h 1576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694508" h="1576745">
                  <a:moveTo>
                    <a:pt x="984780" y="0"/>
                  </a:moveTo>
                  <a:cubicBezTo>
                    <a:pt x="985048" y="0"/>
                    <a:pt x="985517" y="0"/>
                    <a:pt x="985986" y="0"/>
                  </a:cubicBezTo>
                  <a:cubicBezTo>
                    <a:pt x="988731" y="0"/>
                    <a:pt x="991745" y="0"/>
                    <a:pt x="994491" y="0"/>
                  </a:cubicBezTo>
                  <a:cubicBezTo>
                    <a:pt x="1019135" y="0"/>
                    <a:pt x="1042439" y="2541"/>
                    <a:pt x="1065275" y="13134"/>
                  </a:cubicBezTo>
                  <a:cubicBezTo>
                    <a:pt x="1077530" y="18672"/>
                    <a:pt x="1089250" y="26067"/>
                    <a:pt x="1099897" y="35061"/>
                  </a:cubicBezTo>
                  <a:cubicBezTo>
                    <a:pt x="1113023" y="46138"/>
                    <a:pt x="1125948" y="56959"/>
                    <a:pt x="1139073" y="68037"/>
                  </a:cubicBezTo>
                  <a:cubicBezTo>
                    <a:pt x="1292027" y="197172"/>
                    <a:pt x="1445115" y="326336"/>
                    <a:pt x="1598068" y="455500"/>
                  </a:cubicBezTo>
                  <a:cubicBezTo>
                    <a:pt x="1613270" y="468405"/>
                    <a:pt x="1628472" y="481082"/>
                    <a:pt x="1643740" y="494015"/>
                  </a:cubicBezTo>
                  <a:lnTo>
                    <a:pt x="1649231" y="498840"/>
                  </a:lnTo>
                  <a:cubicBezTo>
                    <a:pt x="1656397" y="505521"/>
                    <a:pt x="1662625" y="512688"/>
                    <a:pt x="1668183" y="520282"/>
                  </a:cubicBezTo>
                  <a:cubicBezTo>
                    <a:pt x="1670259" y="523052"/>
                    <a:pt x="1672067" y="526049"/>
                    <a:pt x="1673942" y="529047"/>
                  </a:cubicBezTo>
                  <a:lnTo>
                    <a:pt x="1678249" y="539564"/>
                  </a:lnTo>
                  <a:lnTo>
                    <a:pt x="1680195" y="539379"/>
                  </a:lnTo>
                  <a:cubicBezTo>
                    <a:pt x="1688750" y="558542"/>
                    <a:pt x="1694508" y="579049"/>
                    <a:pt x="1694508" y="600036"/>
                  </a:cubicBezTo>
                  <a:cubicBezTo>
                    <a:pt x="1694508" y="603014"/>
                    <a:pt x="1694289" y="606040"/>
                    <a:pt x="1694069" y="609017"/>
                  </a:cubicBezTo>
                  <a:cubicBezTo>
                    <a:pt x="1692918" y="626115"/>
                    <a:pt x="1688531" y="643164"/>
                    <a:pt x="1680908" y="659301"/>
                  </a:cubicBezTo>
                  <a:cubicBezTo>
                    <a:pt x="1587738" y="857889"/>
                    <a:pt x="1578745" y="921524"/>
                    <a:pt x="1422840" y="1218566"/>
                  </a:cubicBezTo>
                  <a:cubicBezTo>
                    <a:pt x="1416369" y="1230812"/>
                    <a:pt x="1409459" y="1242819"/>
                    <a:pt x="1401617" y="1255018"/>
                  </a:cubicBezTo>
                  <a:cubicBezTo>
                    <a:pt x="1375569" y="1296080"/>
                    <a:pt x="1322486" y="1350062"/>
                    <a:pt x="1275216" y="1364325"/>
                  </a:cubicBezTo>
                  <a:cubicBezTo>
                    <a:pt x="1237158" y="1375852"/>
                    <a:pt x="1189229" y="1390404"/>
                    <a:pt x="1135488" y="1406540"/>
                  </a:cubicBezTo>
                  <a:cubicBezTo>
                    <a:pt x="1119530" y="1411151"/>
                    <a:pt x="1103188" y="1416242"/>
                    <a:pt x="1086353" y="1421284"/>
                  </a:cubicBezTo>
                  <a:cubicBezTo>
                    <a:pt x="920522" y="1471328"/>
                    <a:pt x="718937" y="1532225"/>
                    <a:pt x="597416" y="1568917"/>
                  </a:cubicBezTo>
                  <a:cubicBezTo>
                    <a:pt x="595771" y="1569349"/>
                    <a:pt x="594400" y="1569829"/>
                    <a:pt x="593029" y="1570310"/>
                  </a:cubicBezTo>
                  <a:lnTo>
                    <a:pt x="588423" y="1571654"/>
                  </a:lnTo>
                  <a:cubicBezTo>
                    <a:pt x="575755" y="1575112"/>
                    <a:pt x="562813" y="1576745"/>
                    <a:pt x="549926" y="1576745"/>
                  </a:cubicBezTo>
                  <a:cubicBezTo>
                    <a:pt x="536546" y="1576745"/>
                    <a:pt x="523165" y="1574920"/>
                    <a:pt x="510443" y="1571462"/>
                  </a:cubicBezTo>
                  <a:lnTo>
                    <a:pt x="510004" y="1571222"/>
                  </a:lnTo>
                  <a:lnTo>
                    <a:pt x="511545" y="1566854"/>
                  </a:lnTo>
                  <a:lnTo>
                    <a:pt x="485793" y="1556080"/>
                  </a:lnTo>
                  <a:cubicBezTo>
                    <a:pt x="474747" y="1549648"/>
                    <a:pt x="464477" y="1541747"/>
                    <a:pt x="455248" y="1532538"/>
                  </a:cubicBezTo>
                  <a:cubicBezTo>
                    <a:pt x="448802" y="1526088"/>
                    <a:pt x="443036" y="1518921"/>
                    <a:pt x="437711" y="1511325"/>
                  </a:cubicBezTo>
                  <a:cubicBezTo>
                    <a:pt x="340415" y="1368783"/>
                    <a:pt x="243079" y="1226455"/>
                    <a:pt x="145743" y="1083985"/>
                  </a:cubicBezTo>
                  <a:cubicBezTo>
                    <a:pt x="136534" y="1070368"/>
                    <a:pt x="127325" y="1056967"/>
                    <a:pt x="118076" y="1043350"/>
                  </a:cubicBezTo>
                  <a:cubicBezTo>
                    <a:pt x="90649" y="1003003"/>
                    <a:pt x="63182" y="962870"/>
                    <a:pt x="35755" y="922738"/>
                  </a:cubicBezTo>
                  <a:cubicBezTo>
                    <a:pt x="12212" y="888123"/>
                    <a:pt x="0" y="847776"/>
                    <a:pt x="0" y="806998"/>
                  </a:cubicBezTo>
                  <a:cubicBezTo>
                    <a:pt x="0" y="799330"/>
                    <a:pt x="240" y="791733"/>
                    <a:pt x="1161" y="784137"/>
                  </a:cubicBezTo>
                  <a:cubicBezTo>
                    <a:pt x="2082" y="775394"/>
                    <a:pt x="3684" y="766579"/>
                    <a:pt x="5766" y="758051"/>
                  </a:cubicBezTo>
                  <a:cubicBezTo>
                    <a:pt x="7367" y="751386"/>
                    <a:pt x="9009" y="744721"/>
                    <a:pt x="10610" y="737984"/>
                  </a:cubicBezTo>
                  <a:cubicBezTo>
                    <a:pt x="61100" y="531803"/>
                    <a:pt x="111630" y="325407"/>
                    <a:pt x="162120" y="119226"/>
                  </a:cubicBezTo>
                  <a:cubicBezTo>
                    <a:pt x="166524" y="101955"/>
                    <a:pt x="173651" y="86045"/>
                    <a:pt x="183340" y="71927"/>
                  </a:cubicBezTo>
                  <a:cubicBezTo>
                    <a:pt x="198555" y="50069"/>
                    <a:pt x="220016" y="33658"/>
                    <a:pt x="244481" y="22836"/>
                  </a:cubicBezTo>
                  <a:lnTo>
                    <a:pt x="245564" y="23861"/>
                  </a:lnTo>
                  <a:lnTo>
                    <a:pt x="253697" y="21214"/>
                  </a:lnTo>
                  <a:cubicBezTo>
                    <a:pt x="262737" y="18672"/>
                    <a:pt x="272180" y="17074"/>
                    <a:pt x="281823" y="16388"/>
                  </a:cubicBezTo>
                  <a:cubicBezTo>
                    <a:pt x="284368" y="16131"/>
                    <a:pt x="286712" y="15903"/>
                    <a:pt x="289256" y="15903"/>
                  </a:cubicBezTo>
                  <a:cubicBezTo>
                    <a:pt x="304190" y="15446"/>
                    <a:pt x="320597" y="15218"/>
                    <a:pt x="337875" y="14761"/>
                  </a:cubicBezTo>
                  <a:cubicBezTo>
                    <a:pt x="530004" y="10393"/>
                    <a:pt x="844149" y="3226"/>
                    <a:pt x="984780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131A0A4-62A5-470C-80D6-02369C6A0E5D}"/>
                </a:ext>
              </a:extLst>
            </p:cNvPr>
            <p:cNvGrpSpPr/>
            <p:nvPr/>
          </p:nvGrpSpPr>
          <p:grpSpPr>
            <a:xfrm>
              <a:off x="8515811" y="3081732"/>
              <a:ext cx="1694508" cy="1576745"/>
              <a:chOff x="8515811" y="3081732"/>
              <a:chExt cx="1694508" cy="1576745"/>
            </a:xfrm>
          </p:grpSpPr>
          <p:sp>
            <p:nvSpPr>
              <p:cNvPr id="86" name="Shape">
                <a:extLst>
                  <a:ext uri="{FF2B5EF4-FFF2-40B4-BE49-F238E27FC236}">
                    <a16:creationId xmlns:a16="http://schemas.microsoft.com/office/drawing/2014/main" id="{87854BBD-2810-48FE-A7B9-870814989AD2}"/>
                  </a:ext>
                </a:extLst>
              </p:cNvPr>
              <p:cNvSpPr/>
              <p:nvPr/>
            </p:nvSpPr>
            <p:spPr>
              <a:xfrm>
                <a:off x="8750154" y="3081732"/>
                <a:ext cx="1446497" cy="6166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351" y="0"/>
                    </a:moveTo>
                    <a:cubicBezTo>
                      <a:pt x="11310" y="0"/>
                      <a:pt x="11265" y="0"/>
                      <a:pt x="11224" y="0"/>
                    </a:cubicBezTo>
                    <a:cubicBezTo>
                      <a:pt x="11217" y="0"/>
                      <a:pt x="11210" y="0"/>
                      <a:pt x="11206" y="0"/>
                    </a:cubicBezTo>
                    <a:cubicBezTo>
                      <a:pt x="9106" y="113"/>
                      <a:pt x="4415" y="364"/>
                      <a:pt x="1546" y="517"/>
                    </a:cubicBezTo>
                    <a:cubicBezTo>
                      <a:pt x="1288" y="533"/>
                      <a:pt x="1043" y="541"/>
                      <a:pt x="820" y="557"/>
                    </a:cubicBezTo>
                    <a:cubicBezTo>
                      <a:pt x="782" y="557"/>
                      <a:pt x="747" y="565"/>
                      <a:pt x="709" y="574"/>
                    </a:cubicBezTo>
                    <a:cubicBezTo>
                      <a:pt x="565" y="598"/>
                      <a:pt x="424" y="654"/>
                      <a:pt x="289" y="743"/>
                    </a:cubicBezTo>
                    <a:cubicBezTo>
                      <a:pt x="238" y="775"/>
                      <a:pt x="189" y="816"/>
                      <a:pt x="141" y="856"/>
                    </a:cubicBezTo>
                    <a:cubicBezTo>
                      <a:pt x="90" y="897"/>
                      <a:pt x="48" y="985"/>
                      <a:pt x="0" y="1042"/>
                    </a:cubicBezTo>
                    <a:cubicBezTo>
                      <a:pt x="2617" y="6858"/>
                      <a:pt x="8465" y="19847"/>
                      <a:pt x="8465" y="19855"/>
                    </a:cubicBezTo>
                    <a:cubicBezTo>
                      <a:pt x="8465" y="19855"/>
                      <a:pt x="8741" y="20606"/>
                      <a:pt x="9261" y="21123"/>
                    </a:cubicBezTo>
                    <a:lnTo>
                      <a:pt x="9261" y="21123"/>
                    </a:lnTo>
                    <a:lnTo>
                      <a:pt x="9261" y="21123"/>
                    </a:lnTo>
                    <a:cubicBezTo>
                      <a:pt x="9278" y="21140"/>
                      <a:pt x="9295" y="21156"/>
                      <a:pt x="9312" y="21172"/>
                    </a:cubicBezTo>
                    <a:cubicBezTo>
                      <a:pt x="9312" y="21172"/>
                      <a:pt x="9312" y="21172"/>
                      <a:pt x="9312" y="21172"/>
                    </a:cubicBezTo>
                    <a:cubicBezTo>
                      <a:pt x="9319" y="21180"/>
                      <a:pt x="9326" y="21188"/>
                      <a:pt x="9333" y="21188"/>
                    </a:cubicBezTo>
                    <a:cubicBezTo>
                      <a:pt x="9591" y="21422"/>
                      <a:pt x="9905" y="21600"/>
                      <a:pt x="10270" y="21600"/>
                    </a:cubicBezTo>
                    <a:cubicBezTo>
                      <a:pt x="10273" y="21600"/>
                      <a:pt x="10273" y="21600"/>
                      <a:pt x="10277" y="21600"/>
                    </a:cubicBezTo>
                    <a:cubicBezTo>
                      <a:pt x="10277" y="21600"/>
                      <a:pt x="10277" y="21600"/>
                      <a:pt x="10280" y="21600"/>
                    </a:cubicBezTo>
                    <a:cubicBezTo>
                      <a:pt x="10363" y="21600"/>
                      <a:pt x="10449" y="21592"/>
                      <a:pt x="10538" y="21568"/>
                    </a:cubicBezTo>
                    <a:cubicBezTo>
                      <a:pt x="11768" y="21301"/>
                      <a:pt x="20188" y="19435"/>
                      <a:pt x="21600" y="19120"/>
                    </a:cubicBezTo>
                    <a:cubicBezTo>
                      <a:pt x="21562" y="18926"/>
                      <a:pt x="21545" y="18716"/>
                      <a:pt x="21497" y="18530"/>
                    </a:cubicBezTo>
                    <a:cubicBezTo>
                      <a:pt x="21469" y="18425"/>
                      <a:pt x="21442" y="18320"/>
                      <a:pt x="21411" y="18223"/>
                    </a:cubicBezTo>
                    <a:cubicBezTo>
                      <a:pt x="21328" y="17957"/>
                      <a:pt x="21235" y="17706"/>
                      <a:pt x="21128" y="17472"/>
                    </a:cubicBezTo>
                    <a:lnTo>
                      <a:pt x="21046" y="17303"/>
                    </a:lnTo>
                    <a:cubicBezTo>
                      <a:pt x="20818" y="16850"/>
                      <a:pt x="20591" y="16406"/>
                      <a:pt x="20364" y="15954"/>
                    </a:cubicBezTo>
                    <a:cubicBezTo>
                      <a:pt x="18080" y="11430"/>
                      <a:pt x="15794" y="6906"/>
                      <a:pt x="13510" y="2383"/>
                    </a:cubicBezTo>
                    <a:cubicBezTo>
                      <a:pt x="13314" y="1995"/>
                      <a:pt x="13121" y="1616"/>
                      <a:pt x="12925" y="1228"/>
                    </a:cubicBezTo>
                    <a:cubicBezTo>
                      <a:pt x="12766" y="913"/>
                      <a:pt x="12591" y="654"/>
                      <a:pt x="12408" y="460"/>
                    </a:cubicBezTo>
                    <a:cubicBezTo>
                      <a:pt x="12067" y="89"/>
                      <a:pt x="11719" y="0"/>
                      <a:pt x="11351" y="0"/>
                    </a:cubicBezTo>
                  </a:path>
                </a:pathLst>
              </a:custGeom>
              <a:solidFill>
                <a:srgbClr val="A4C66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87" name="Shape">
                <a:extLst>
                  <a:ext uri="{FF2B5EF4-FFF2-40B4-BE49-F238E27FC236}">
                    <a16:creationId xmlns:a16="http://schemas.microsoft.com/office/drawing/2014/main" id="{9481181D-AFD0-4C4A-ADFE-FBF9EAF14600}"/>
                  </a:ext>
                </a:extLst>
              </p:cNvPr>
              <p:cNvSpPr/>
              <p:nvPr/>
            </p:nvSpPr>
            <p:spPr>
              <a:xfrm>
                <a:off x="9025815" y="3621111"/>
                <a:ext cx="1184504" cy="10373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9" y="0"/>
                    </a:moveTo>
                    <a:lnTo>
                      <a:pt x="21339" y="0"/>
                    </a:lnTo>
                    <a:cubicBezTo>
                      <a:pt x="19615" y="187"/>
                      <a:pt x="9328" y="1301"/>
                      <a:pt x="7831" y="1455"/>
                    </a:cubicBezTo>
                    <a:cubicBezTo>
                      <a:pt x="7722" y="1465"/>
                      <a:pt x="7616" y="1469"/>
                      <a:pt x="7515" y="1474"/>
                    </a:cubicBezTo>
                    <a:cubicBezTo>
                      <a:pt x="7515" y="1474"/>
                      <a:pt x="7515" y="1474"/>
                      <a:pt x="7511" y="1474"/>
                    </a:cubicBezTo>
                    <a:lnTo>
                      <a:pt x="7511" y="1474"/>
                    </a:lnTo>
                    <a:cubicBezTo>
                      <a:pt x="7507" y="1474"/>
                      <a:pt x="7507" y="1474"/>
                      <a:pt x="7503" y="1474"/>
                    </a:cubicBezTo>
                    <a:cubicBezTo>
                      <a:pt x="7057" y="1474"/>
                      <a:pt x="6674" y="1369"/>
                      <a:pt x="6359" y="1229"/>
                    </a:cubicBezTo>
                    <a:cubicBezTo>
                      <a:pt x="6350" y="1225"/>
                      <a:pt x="6342" y="1220"/>
                      <a:pt x="6334" y="1220"/>
                    </a:cubicBezTo>
                    <a:cubicBezTo>
                      <a:pt x="6334" y="1220"/>
                      <a:pt x="6334" y="1220"/>
                      <a:pt x="6334" y="1220"/>
                    </a:cubicBezTo>
                    <a:cubicBezTo>
                      <a:pt x="6313" y="1210"/>
                      <a:pt x="6292" y="1201"/>
                      <a:pt x="6271" y="1191"/>
                    </a:cubicBezTo>
                    <a:lnTo>
                      <a:pt x="6271" y="1191"/>
                    </a:lnTo>
                    <a:lnTo>
                      <a:pt x="0" y="21485"/>
                    </a:lnTo>
                    <a:lnTo>
                      <a:pt x="8" y="21490"/>
                    </a:lnTo>
                    <a:cubicBezTo>
                      <a:pt x="240" y="21562"/>
                      <a:pt x="484" y="21600"/>
                      <a:pt x="728" y="21600"/>
                    </a:cubicBezTo>
                    <a:cubicBezTo>
                      <a:pt x="963" y="21600"/>
                      <a:pt x="1199" y="21566"/>
                      <a:pt x="1430" y="21494"/>
                    </a:cubicBezTo>
                    <a:lnTo>
                      <a:pt x="1514" y="21466"/>
                    </a:lnTo>
                    <a:cubicBezTo>
                      <a:pt x="1539" y="21456"/>
                      <a:pt x="1564" y="21446"/>
                      <a:pt x="1594" y="21437"/>
                    </a:cubicBezTo>
                    <a:cubicBezTo>
                      <a:pt x="3810" y="20673"/>
                      <a:pt x="7486" y="19405"/>
                      <a:pt x="10510" y="18363"/>
                    </a:cubicBezTo>
                    <a:lnTo>
                      <a:pt x="10510" y="18363"/>
                    </a:lnTo>
                    <a:lnTo>
                      <a:pt x="10510" y="18363"/>
                    </a:lnTo>
                    <a:cubicBezTo>
                      <a:pt x="10817" y="18258"/>
                      <a:pt x="11115" y="18152"/>
                      <a:pt x="11406" y="18056"/>
                    </a:cubicBezTo>
                    <a:lnTo>
                      <a:pt x="11406" y="18056"/>
                    </a:lnTo>
                    <a:cubicBezTo>
                      <a:pt x="12386" y="17720"/>
                      <a:pt x="13260" y="17417"/>
                      <a:pt x="13954" y="17177"/>
                    </a:cubicBezTo>
                    <a:cubicBezTo>
                      <a:pt x="14816" y="16880"/>
                      <a:pt x="15784" y="15756"/>
                      <a:pt x="16259" y="14901"/>
                    </a:cubicBezTo>
                    <a:cubicBezTo>
                      <a:pt x="16402" y="14647"/>
                      <a:pt x="16528" y="14397"/>
                      <a:pt x="16646" y="14142"/>
                    </a:cubicBezTo>
                    <a:cubicBezTo>
                      <a:pt x="19489" y="7957"/>
                      <a:pt x="19653" y="6632"/>
                      <a:pt x="21352" y="2497"/>
                    </a:cubicBezTo>
                    <a:cubicBezTo>
                      <a:pt x="21491" y="2161"/>
                      <a:pt x="21571" y="1806"/>
                      <a:pt x="21592" y="1450"/>
                    </a:cubicBezTo>
                    <a:cubicBezTo>
                      <a:pt x="21596" y="1388"/>
                      <a:pt x="21600" y="1325"/>
                      <a:pt x="21600" y="1263"/>
                    </a:cubicBezTo>
                    <a:cubicBezTo>
                      <a:pt x="21600" y="826"/>
                      <a:pt x="21495" y="399"/>
                      <a:pt x="21339" y="0"/>
                    </a:cubicBezTo>
                  </a:path>
                </a:pathLst>
              </a:custGeom>
              <a:solidFill>
                <a:srgbClr val="66843C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88" name="Shape">
                <a:extLst>
                  <a:ext uri="{FF2B5EF4-FFF2-40B4-BE49-F238E27FC236}">
                    <a16:creationId xmlns:a16="http://schemas.microsoft.com/office/drawing/2014/main" id="{D3A6D29B-BB5E-4208-9777-8E8F864D105D}"/>
                  </a:ext>
                </a:extLst>
              </p:cNvPr>
              <p:cNvSpPr/>
              <p:nvPr/>
            </p:nvSpPr>
            <p:spPr>
              <a:xfrm>
                <a:off x="8515811" y="3104568"/>
                <a:ext cx="864851" cy="15479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106" y="0"/>
                    </a:moveTo>
                    <a:cubicBezTo>
                      <a:pt x="5495" y="151"/>
                      <a:pt x="4959" y="380"/>
                      <a:pt x="4579" y="685"/>
                    </a:cubicBezTo>
                    <a:cubicBezTo>
                      <a:pt x="4337" y="882"/>
                      <a:pt x="4159" y="1104"/>
                      <a:pt x="4049" y="1345"/>
                    </a:cubicBezTo>
                    <a:cubicBezTo>
                      <a:pt x="2788" y="4222"/>
                      <a:pt x="1526" y="7102"/>
                      <a:pt x="265" y="9979"/>
                    </a:cubicBezTo>
                    <a:cubicBezTo>
                      <a:pt x="225" y="10073"/>
                      <a:pt x="184" y="10166"/>
                      <a:pt x="144" y="10259"/>
                    </a:cubicBezTo>
                    <a:cubicBezTo>
                      <a:pt x="92" y="10378"/>
                      <a:pt x="52" y="10501"/>
                      <a:pt x="29" y="10623"/>
                    </a:cubicBezTo>
                    <a:cubicBezTo>
                      <a:pt x="6" y="10729"/>
                      <a:pt x="0" y="10835"/>
                      <a:pt x="0" y="10942"/>
                    </a:cubicBezTo>
                    <a:cubicBezTo>
                      <a:pt x="0" y="11511"/>
                      <a:pt x="305" y="12074"/>
                      <a:pt x="893" y="12557"/>
                    </a:cubicBezTo>
                    <a:cubicBezTo>
                      <a:pt x="1578" y="13117"/>
                      <a:pt x="2264" y="13677"/>
                      <a:pt x="2949" y="14240"/>
                    </a:cubicBezTo>
                    <a:lnTo>
                      <a:pt x="2949" y="14240"/>
                    </a:lnTo>
                    <a:cubicBezTo>
                      <a:pt x="3180" y="14430"/>
                      <a:pt x="3410" y="14617"/>
                      <a:pt x="3640" y="14807"/>
                    </a:cubicBezTo>
                    <a:cubicBezTo>
                      <a:pt x="6071" y="16795"/>
                      <a:pt x="8502" y="18781"/>
                      <a:pt x="10932" y="20770"/>
                    </a:cubicBezTo>
                    <a:lnTo>
                      <a:pt x="10932" y="20770"/>
                    </a:lnTo>
                    <a:cubicBezTo>
                      <a:pt x="11065" y="20876"/>
                      <a:pt x="11209" y="20976"/>
                      <a:pt x="11370" y="21066"/>
                    </a:cubicBezTo>
                    <a:lnTo>
                      <a:pt x="11370" y="21066"/>
                    </a:lnTo>
                    <a:cubicBezTo>
                      <a:pt x="11831" y="21323"/>
                      <a:pt x="12396" y="21507"/>
                      <a:pt x="13012" y="21600"/>
                    </a:cubicBezTo>
                    <a:lnTo>
                      <a:pt x="13012" y="21600"/>
                    </a:lnTo>
                    <a:lnTo>
                      <a:pt x="21600" y="8000"/>
                    </a:lnTo>
                    <a:cubicBezTo>
                      <a:pt x="20730" y="7794"/>
                      <a:pt x="20269" y="7498"/>
                      <a:pt x="20269" y="7495"/>
                    </a:cubicBezTo>
                    <a:cubicBezTo>
                      <a:pt x="20270" y="7492"/>
                      <a:pt x="10489" y="2317"/>
                      <a:pt x="6106" y="0"/>
                    </a:cubicBezTo>
                    <a:lnTo>
                      <a:pt x="6106" y="0"/>
                    </a:lnTo>
                  </a:path>
                </a:pathLst>
              </a:custGeom>
              <a:solidFill>
                <a:srgbClr val="8EB05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89" name="Shape">
                <a:extLst>
                  <a:ext uri="{FF2B5EF4-FFF2-40B4-BE49-F238E27FC236}">
                    <a16:creationId xmlns:a16="http://schemas.microsoft.com/office/drawing/2014/main" id="{B4426ABA-5280-460D-8DD5-F4A000FF6DCF}"/>
                  </a:ext>
                </a:extLst>
              </p:cNvPr>
              <p:cNvSpPr/>
              <p:nvPr/>
            </p:nvSpPr>
            <p:spPr>
              <a:xfrm>
                <a:off x="9553560" y="4050369"/>
                <a:ext cx="160275" cy="1657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29" h="18913" extrusionOk="0">
                    <a:moveTo>
                      <a:pt x="4412" y="4899"/>
                    </a:moveTo>
                    <a:cubicBezTo>
                      <a:pt x="0" y="9477"/>
                      <a:pt x="-1335" y="15213"/>
                      <a:pt x="1470" y="17738"/>
                    </a:cubicBezTo>
                    <a:cubicBezTo>
                      <a:pt x="4249" y="20264"/>
                      <a:pt x="10105" y="18580"/>
                      <a:pt x="14518" y="14002"/>
                    </a:cubicBezTo>
                    <a:cubicBezTo>
                      <a:pt x="18930" y="9425"/>
                      <a:pt x="20265" y="3689"/>
                      <a:pt x="17460" y="1163"/>
                    </a:cubicBezTo>
                    <a:cubicBezTo>
                      <a:pt x="14681" y="-1336"/>
                      <a:pt x="8825" y="322"/>
                      <a:pt x="4412" y="4899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90" name="Shape">
                <a:extLst>
                  <a:ext uri="{FF2B5EF4-FFF2-40B4-BE49-F238E27FC236}">
                    <a16:creationId xmlns:a16="http://schemas.microsoft.com/office/drawing/2014/main" id="{FBBE1F52-E9EB-46D2-8A37-9AB17B6EFDD2}"/>
                  </a:ext>
                </a:extLst>
              </p:cNvPr>
              <p:cNvSpPr/>
              <p:nvPr/>
            </p:nvSpPr>
            <p:spPr>
              <a:xfrm>
                <a:off x="8746366" y="3427675"/>
                <a:ext cx="119087" cy="1973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1" h="20747" extrusionOk="0">
                    <a:moveTo>
                      <a:pt x="19417" y="9538"/>
                    </a:moveTo>
                    <a:cubicBezTo>
                      <a:pt x="20636" y="15259"/>
                      <a:pt x="17360" y="20253"/>
                      <a:pt x="12064" y="20713"/>
                    </a:cubicBezTo>
                    <a:cubicBezTo>
                      <a:pt x="6769" y="21174"/>
                      <a:pt x="1474" y="16907"/>
                      <a:pt x="255" y="11210"/>
                    </a:cubicBezTo>
                    <a:cubicBezTo>
                      <a:pt x="-964" y="5513"/>
                      <a:pt x="2312" y="495"/>
                      <a:pt x="7607" y="35"/>
                    </a:cubicBezTo>
                    <a:cubicBezTo>
                      <a:pt x="12903" y="-426"/>
                      <a:pt x="18160" y="3841"/>
                      <a:pt x="19417" y="9538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91" name="Shape">
                <a:extLst>
                  <a:ext uri="{FF2B5EF4-FFF2-40B4-BE49-F238E27FC236}">
                    <a16:creationId xmlns:a16="http://schemas.microsoft.com/office/drawing/2014/main" id="{7F84FB42-2A93-44B9-A1C6-895ED3EEE090}"/>
                  </a:ext>
                </a:extLst>
              </p:cNvPr>
              <p:cNvSpPr/>
              <p:nvPr/>
            </p:nvSpPr>
            <p:spPr>
              <a:xfrm>
                <a:off x="8861679" y="4050369"/>
                <a:ext cx="119087" cy="1973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1" h="20747" extrusionOk="0">
                    <a:moveTo>
                      <a:pt x="19417" y="9538"/>
                    </a:moveTo>
                    <a:cubicBezTo>
                      <a:pt x="20636" y="15259"/>
                      <a:pt x="17360" y="20253"/>
                      <a:pt x="12064" y="20713"/>
                    </a:cubicBezTo>
                    <a:cubicBezTo>
                      <a:pt x="6769" y="21174"/>
                      <a:pt x="1474" y="16907"/>
                      <a:pt x="255" y="11210"/>
                    </a:cubicBezTo>
                    <a:cubicBezTo>
                      <a:pt x="-964" y="5513"/>
                      <a:pt x="2312" y="495"/>
                      <a:pt x="7607" y="35"/>
                    </a:cubicBezTo>
                    <a:cubicBezTo>
                      <a:pt x="12902" y="-426"/>
                      <a:pt x="18198" y="3816"/>
                      <a:pt x="19417" y="9538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92" name="Shape">
                <a:extLst>
                  <a:ext uri="{FF2B5EF4-FFF2-40B4-BE49-F238E27FC236}">
                    <a16:creationId xmlns:a16="http://schemas.microsoft.com/office/drawing/2014/main" id="{66E6958A-CC70-408E-B6C5-4CBB5B96B662}"/>
                  </a:ext>
                </a:extLst>
              </p:cNvPr>
              <p:cNvSpPr/>
              <p:nvPr/>
            </p:nvSpPr>
            <p:spPr>
              <a:xfrm>
                <a:off x="9140967" y="3173947"/>
                <a:ext cx="725786" cy="3754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299" extrusionOk="0">
                    <a:moveTo>
                      <a:pt x="9101" y="0"/>
                    </a:moveTo>
                    <a:cubicBezTo>
                      <a:pt x="9884" y="1191"/>
                      <a:pt x="10618" y="2316"/>
                      <a:pt x="11407" y="3519"/>
                    </a:cubicBezTo>
                    <a:cubicBezTo>
                      <a:pt x="11716" y="3388"/>
                      <a:pt x="12018" y="3271"/>
                      <a:pt x="12293" y="3114"/>
                    </a:cubicBezTo>
                    <a:cubicBezTo>
                      <a:pt x="12464" y="3022"/>
                      <a:pt x="12595" y="3114"/>
                      <a:pt x="12794" y="3415"/>
                    </a:cubicBezTo>
                    <a:cubicBezTo>
                      <a:pt x="15244" y="7143"/>
                      <a:pt x="17695" y="10859"/>
                      <a:pt x="20152" y="14574"/>
                    </a:cubicBezTo>
                    <a:cubicBezTo>
                      <a:pt x="20351" y="14875"/>
                      <a:pt x="20378" y="15019"/>
                      <a:pt x="20186" y="15098"/>
                    </a:cubicBezTo>
                    <a:cubicBezTo>
                      <a:pt x="19891" y="15216"/>
                      <a:pt x="19623" y="15373"/>
                      <a:pt x="19314" y="15530"/>
                    </a:cubicBezTo>
                    <a:cubicBezTo>
                      <a:pt x="20083" y="16707"/>
                      <a:pt x="20831" y="17845"/>
                      <a:pt x="21600" y="19023"/>
                    </a:cubicBezTo>
                    <a:cubicBezTo>
                      <a:pt x="21483" y="19101"/>
                      <a:pt x="21394" y="19167"/>
                      <a:pt x="21298" y="19219"/>
                    </a:cubicBezTo>
                    <a:cubicBezTo>
                      <a:pt x="20413" y="19690"/>
                      <a:pt x="19520" y="20161"/>
                      <a:pt x="18635" y="20632"/>
                    </a:cubicBezTo>
                    <a:cubicBezTo>
                      <a:pt x="16809" y="21600"/>
                      <a:pt x="14393" y="20593"/>
                      <a:pt x="11867" y="17727"/>
                    </a:cubicBezTo>
                    <a:cubicBezTo>
                      <a:pt x="11078" y="16825"/>
                      <a:pt x="10364" y="15804"/>
                      <a:pt x="9643" y="14810"/>
                    </a:cubicBezTo>
                    <a:cubicBezTo>
                      <a:pt x="9403" y="14483"/>
                      <a:pt x="9218" y="14300"/>
                      <a:pt x="8978" y="14300"/>
                    </a:cubicBezTo>
                    <a:cubicBezTo>
                      <a:pt x="8875" y="14300"/>
                      <a:pt x="8744" y="14247"/>
                      <a:pt x="8662" y="14287"/>
                    </a:cubicBezTo>
                    <a:cubicBezTo>
                      <a:pt x="7886" y="14653"/>
                      <a:pt x="7111" y="15019"/>
                      <a:pt x="6321" y="15412"/>
                    </a:cubicBezTo>
                    <a:cubicBezTo>
                      <a:pt x="6884" y="16432"/>
                      <a:pt x="7948" y="17570"/>
                      <a:pt x="7289" y="18303"/>
                    </a:cubicBezTo>
                    <a:cubicBezTo>
                      <a:pt x="7516" y="18656"/>
                      <a:pt x="7722" y="18996"/>
                      <a:pt x="7934" y="19323"/>
                    </a:cubicBezTo>
                    <a:cubicBezTo>
                      <a:pt x="8676" y="20501"/>
                      <a:pt x="8689" y="21064"/>
                      <a:pt x="7948" y="21299"/>
                    </a:cubicBezTo>
                    <a:cubicBezTo>
                      <a:pt x="5299" y="17086"/>
                      <a:pt x="2649" y="12887"/>
                      <a:pt x="0" y="8674"/>
                    </a:cubicBezTo>
                    <a:cubicBezTo>
                      <a:pt x="474" y="8190"/>
                      <a:pt x="1112" y="8530"/>
                      <a:pt x="1805" y="9629"/>
                    </a:cubicBezTo>
                    <a:cubicBezTo>
                      <a:pt x="2032" y="9995"/>
                      <a:pt x="2265" y="10349"/>
                      <a:pt x="2505" y="10741"/>
                    </a:cubicBezTo>
                    <a:cubicBezTo>
                      <a:pt x="3562" y="10663"/>
                      <a:pt x="4098" y="12036"/>
                      <a:pt x="4784" y="13004"/>
                    </a:cubicBezTo>
                    <a:cubicBezTo>
                      <a:pt x="5580" y="12625"/>
                      <a:pt x="6383" y="12311"/>
                      <a:pt x="7118" y="11879"/>
                    </a:cubicBezTo>
                    <a:cubicBezTo>
                      <a:pt x="7516" y="11644"/>
                      <a:pt x="7433" y="11408"/>
                      <a:pt x="6987" y="10676"/>
                    </a:cubicBezTo>
                    <a:cubicBezTo>
                      <a:pt x="5621" y="8386"/>
                      <a:pt x="4612" y="6162"/>
                      <a:pt x="4537" y="4121"/>
                    </a:cubicBezTo>
                    <a:cubicBezTo>
                      <a:pt x="4489" y="2734"/>
                      <a:pt x="4880" y="1805"/>
                      <a:pt x="5800" y="1413"/>
                    </a:cubicBezTo>
                    <a:cubicBezTo>
                      <a:pt x="6891" y="942"/>
                      <a:pt x="7976" y="484"/>
                      <a:pt x="9101" y="0"/>
                    </a:cubicBezTo>
                    <a:close/>
                    <a:moveTo>
                      <a:pt x="19534" y="17898"/>
                    </a:moveTo>
                    <a:cubicBezTo>
                      <a:pt x="19191" y="17374"/>
                      <a:pt x="18875" y="16916"/>
                      <a:pt x="18587" y="16445"/>
                    </a:cubicBezTo>
                    <a:cubicBezTo>
                      <a:pt x="18360" y="16066"/>
                      <a:pt x="18216" y="16027"/>
                      <a:pt x="18024" y="16131"/>
                    </a:cubicBezTo>
                    <a:cubicBezTo>
                      <a:pt x="17489" y="16419"/>
                      <a:pt x="16926" y="16681"/>
                      <a:pt x="16397" y="16969"/>
                    </a:cubicBezTo>
                    <a:cubicBezTo>
                      <a:pt x="15574" y="17427"/>
                      <a:pt x="14530" y="17296"/>
                      <a:pt x="13268" y="16589"/>
                    </a:cubicBezTo>
                    <a:cubicBezTo>
                      <a:pt x="12670" y="16249"/>
                      <a:pt x="12066" y="15857"/>
                      <a:pt x="11462" y="15490"/>
                    </a:cubicBezTo>
                    <a:cubicBezTo>
                      <a:pt x="11689" y="15896"/>
                      <a:pt x="11929" y="16210"/>
                      <a:pt x="12176" y="16511"/>
                    </a:cubicBezTo>
                    <a:cubicBezTo>
                      <a:pt x="13721" y="18369"/>
                      <a:pt x="15718" y="19546"/>
                      <a:pt x="16898" y="19219"/>
                    </a:cubicBezTo>
                    <a:cubicBezTo>
                      <a:pt x="17502" y="19049"/>
                      <a:pt x="18003" y="18683"/>
                      <a:pt x="18553" y="18408"/>
                    </a:cubicBezTo>
                    <a:cubicBezTo>
                      <a:pt x="18861" y="18251"/>
                      <a:pt x="19177" y="18081"/>
                      <a:pt x="19534" y="17898"/>
                    </a:cubicBezTo>
                    <a:close/>
                    <a:moveTo>
                      <a:pt x="7310" y="9027"/>
                    </a:moveTo>
                    <a:cubicBezTo>
                      <a:pt x="7358" y="9053"/>
                      <a:pt x="7406" y="9080"/>
                      <a:pt x="7454" y="9106"/>
                    </a:cubicBezTo>
                    <a:cubicBezTo>
                      <a:pt x="7399" y="8465"/>
                      <a:pt x="7310" y="7811"/>
                      <a:pt x="7289" y="7196"/>
                    </a:cubicBezTo>
                    <a:cubicBezTo>
                      <a:pt x="7255" y="6214"/>
                      <a:pt x="7468" y="5456"/>
                      <a:pt x="8065" y="5089"/>
                    </a:cubicBezTo>
                    <a:cubicBezTo>
                      <a:pt x="8641" y="4749"/>
                      <a:pt x="9273" y="4487"/>
                      <a:pt x="9884" y="4187"/>
                    </a:cubicBezTo>
                    <a:cubicBezTo>
                      <a:pt x="10062" y="4095"/>
                      <a:pt x="10241" y="4030"/>
                      <a:pt x="10426" y="3951"/>
                    </a:cubicBezTo>
                    <a:cubicBezTo>
                      <a:pt x="9994" y="3297"/>
                      <a:pt x="9609" y="2708"/>
                      <a:pt x="9197" y="2080"/>
                    </a:cubicBezTo>
                    <a:cubicBezTo>
                      <a:pt x="8429" y="2407"/>
                      <a:pt x="7708" y="2787"/>
                      <a:pt x="6919" y="3048"/>
                    </a:cubicBezTo>
                    <a:cubicBezTo>
                      <a:pt x="5395" y="3559"/>
                      <a:pt x="5910" y="6816"/>
                      <a:pt x="7310" y="9027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9173D916-D8AF-4684-8E69-634FCA78EB96}"/>
              </a:ext>
            </a:extLst>
          </p:cNvPr>
          <p:cNvGrpSpPr/>
          <p:nvPr/>
        </p:nvGrpSpPr>
        <p:grpSpPr>
          <a:xfrm>
            <a:off x="6559227" y="3234842"/>
            <a:ext cx="1614156" cy="1651401"/>
            <a:chOff x="6343002" y="3050146"/>
            <a:chExt cx="1614156" cy="1651401"/>
          </a:xfrm>
        </p:grpSpPr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A8BB836C-8700-4936-9CDE-A5B535FF86C0}"/>
                </a:ext>
              </a:extLst>
            </p:cNvPr>
            <p:cNvSpPr/>
            <p:nvPr/>
          </p:nvSpPr>
          <p:spPr>
            <a:xfrm>
              <a:off x="6343002" y="3050146"/>
              <a:ext cx="1614156" cy="1651401"/>
            </a:xfrm>
            <a:custGeom>
              <a:avLst/>
              <a:gdLst>
                <a:gd name="connsiteX0" fmla="*/ 820587 w 1614156"/>
                <a:gd name="connsiteY0" fmla="*/ 0 h 1651401"/>
                <a:gd name="connsiteX1" fmla="*/ 835580 w 1614156"/>
                <a:gd name="connsiteY1" fmla="*/ 698 h 1651401"/>
                <a:gd name="connsiteX2" fmla="*/ 875230 w 1614156"/>
                <a:gd name="connsiteY2" fmla="*/ 11069 h 1651401"/>
                <a:gd name="connsiteX3" fmla="*/ 922483 w 1614156"/>
                <a:gd name="connsiteY3" fmla="*/ 30680 h 1651401"/>
                <a:gd name="connsiteX4" fmla="*/ 1477863 w 1614156"/>
                <a:gd name="connsiteY4" fmla="*/ 259906 h 1651401"/>
                <a:gd name="connsiteX5" fmla="*/ 1533003 w 1614156"/>
                <a:gd name="connsiteY5" fmla="*/ 282741 h 1651401"/>
                <a:gd name="connsiteX6" fmla="*/ 1539682 w 1614156"/>
                <a:gd name="connsiteY6" fmla="*/ 285734 h 1651401"/>
                <a:gd name="connsiteX7" fmla="*/ 1564126 w 1614156"/>
                <a:gd name="connsiteY7" fmla="*/ 300522 h 1651401"/>
                <a:gd name="connsiteX8" fmla="*/ 1572156 w 1614156"/>
                <a:gd name="connsiteY8" fmla="*/ 306971 h 1651401"/>
                <a:gd name="connsiteX9" fmla="*/ 1583951 w 1614156"/>
                <a:gd name="connsiteY9" fmla="*/ 320800 h 1651401"/>
                <a:gd name="connsiteX10" fmla="*/ 1582426 w 1614156"/>
                <a:gd name="connsiteY10" fmla="*/ 321452 h 1651401"/>
                <a:gd name="connsiteX11" fmla="*/ 1596841 w 1614156"/>
                <a:gd name="connsiteY11" fmla="*/ 341232 h 1651401"/>
                <a:gd name="connsiteX12" fmla="*/ 1610235 w 1614156"/>
                <a:gd name="connsiteY12" fmla="*/ 374644 h 1651401"/>
                <a:gd name="connsiteX13" fmla="*/ 1614156 w 1614156"/>
                <a:gd name="connsiteY13" fmla="*/ 407381 h 1651401"/>
                <a:gd name="connsiteX14" fmla="*/ 1612991 w 1614156"/>
                <a:gd name="connsiteY14" fmla="*/ 426292 h 1651401"/>
                <a:gd name="connsiteX15" fmla="*/ 1537598 w 1614156"/>
                <a:gd name="connsiteY15" fmla="*/ 1037451 h 1651401"/>
                <a:gd name="connsiteX16" fmla="*/ 1528592 w 1614156"/>
                <a:gd name="connsiteY16" fmla="*/ 1078497 h 1651401"/>
                <a:gd name="connsiteX17" fmla="*/ 1441397 w 1614156"/>
                <a:gd name="connsiteY17" fmla="*/ 1221289 h 1651401"/>
                <a:gd name="connsiteX18" fmla="*/ 1321048 w 1614156"/>
                <a:gd name="connsiteY18" fmla="*/ 1304062 h 1651401"/>
                <a:gd name="connsiteX19" fmla="*/ 1278576 w 1614156"/>
                <a:gd name="connsiteY19" fmla="*/ 1333141 h 1651401"/>
                <a:gd name="connsiteX20" fmla="*/ 854249 w 1614156"/>
                <a:gd name="connsiteY20" fmla="*/ 1625359 h 1651401"/>
                <a:gd name="connsiteX21" fmla="*/ 850328 w 1614156"/>
                <a:gd name="connsiteY21" fmla="*/ 1627901 h 1651401"/>
                <a:gd name="connsiteX22" fmla="*/ 814403 w 1614156"/>
                <a:gd name="connsiteY22" fmla="*/ 1644743 h 1651401"/>
                <a:gd name="connsiteX23" fmla="*/ 783957 w 1614156"/>
                <a:gd name="connsiteY23" fmla="*/ 1650029 h 1651401"/>
                <a:gd name="connsiteX24" fmla="*/ 783916 w 1614156"/>
                <a:gd name="connsiteY24" fmla="*/ 1651401 h 1651401"/>
                <a:gd name="connsiteX25" fmla="*/ 778147 w 1614156"/>
                <a:gd name="connsiteY25" fmla="*/ 1651401 h 1651401"/>
                <a:gd name="connsiteX26" fmla="*/ 776904 w 1614156"/>
                <a:gd name="connsiteY26" fmla="*/ 1651254 h 1651401"/>
                <a:gd name="connsiteX27" fmla="*/ 776061 w 1614156"/>
                <a:gd name="connsiteY27" fmla="*/ 1651400 h 1651401"/>
                <a:gd name="connsiteX28" fmla="*/ 775595 w 1614156"/>
                <a:gd name="connsiteY28" fmla="*/ 1651400 h 1651401"/>
                <a:gd name="connsiteX29" fmla="*/ 775604 w 1614156"/>
                <a:gd name="connsiteY29" fmla="*/ 1651100 h 1651401"/>
                <a:gd name="connsiteX30" fmla="*/ 743108 w 1614156"/>
                <a:gd name="connsiteY30" fmla="*/ 1647251 h 1651401"/>
                <a:gd name="connsiteX31" fmla="*/ 709624 w 1614156"/>
                <a:gd name="connsiteY31" fmla="*/ 1634801 h 1651401"/>
                <a:gd name="connsiteX32" fmla="*/ 686582 w 1614156"/>
                <a:gd name="connsiteY32" fmla="*/ 1620067 h 1651401"/>
                <a:gd name="connsiteX33" fmla="*/ 482486 w 1614156"/>
                <a:gd name="connsiteY33" fmla="*/ 1461145 h 1651401"/>
                <a:gd name="connsiteX34" fmla="*/ 278351 w 1614156"/>
                <a:gd name="connsiteY34" fmla="*/ 1302223 h 1651401"/>
                <a:gd name="connsiteX35" fmla="*/ 239621 w 1614156"/>
                <a:gd name="connsiteY35" fmla="*/ 1272047 h 1651401"/>
                <a:gd name="connsiteX36" fmla="*/ 124525 w 1614156"/>
                <a:gd name="connsiteY36" fmla="*/ 1182291 h 1651401"/>
                <a:gd name="connsiteX37" fmla="*/ 49591 w 1614156"/>
                <a:gd name="connsiteY37" fmla="*/ 1061008 h 1651401"/>
                <a:gd name="connsiteX38" fmla="*/ 46121 w 1614156"/>
                <a:gd name="connsiteY38" fmla="*/ 1034693 h 1651401"/>
                <a:gd name="connsiteX39" fmla="*/ 21005 w 1614156"/>
                <a:gd name="connsiteY39" fmla="*/ 672839 h 1651401"/>
                <a:gd name="connsiteX40" fmla="*/ 452 w 1614156"/>
                <a:gd name="connsiteY40" fmla="*/ 378543 h 1651401"/>
                <a:gd name="connsiteX41" fmla="*/ 0 w 1614156"/>
                <a:gd name="connsiteY41" fmla="*/ 368634 h 1651401"/>
                <a:gd name="connsiteX42" fmla="*/ 5996 w 1614156"/>
                <a:gd name="connsiteY42" fmla="*/ 327134 h 1651401"/>
                <a:gd name="connsiteX43" fmla="*/ 49139 w 1614156"/>
                <a:gd name="connsiteY43" fmla="*/ 261635 h 1651401"/>
                <a:gd name="connsiteX44" fmla="*/ 54446 w 1614156"/>
                <a:gd name="connsiteY44" fmla="*/ 264191 h 1651401"/>
                <a:gd name="connsiteX45" fmla="*/ 56512 w 1614156"/>
                <a:gd name="connsiteY45" fmla="*/ 261998 h 1651401"/>
                <a:gd name="connsiteX46" fmla="*/ 65039 w 1614156"/>
                <a:gd name="connsiteY46" fmla="*/ 255984 h 1651401"/>
                <a:gd name="connsiteX47" fmla="*/ 90406 w 1614156"/>
                <a:gd name="connsiteY47" fmla="*/ 242852 h 1651401"/>
                <a:gd name="connsiteX48" fmla="*/ 97299 w 1614156"/>
                <a:gd name="connsiteY48" fmla="*/ 240324 h 1651401"/>
                <a:gd name="connsiteX49" fmla="*/ 143415 w 1614156"/>
                <a:gd name="connsiteY49" fmla="*/ 224404 h 1651401"/>
                <a:gd name="connsiteX50" fmla="*/ 755073 w 1614156"/>
                <a:gd name="connsiteY50" fmla="*/ 13132 h 1651401"/>
                <a:gd name="connsiteX51" fmla="*/ 820587 w 1614156"/>
                <a:gd name="connsiteY51" fmla="*/ 0 h 1651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614156" h="1651401">
                  <a:moveTo>
                    <a:pt x="820587" y="0"/>
                  </a:moveTo>
                  <a:cubicBezTo>
                    <a:pt x="825419" y="0"/>
                    <a:pt x="830464" y="233"/>
                    <a:pt x="835580" y="698"/>
                  </a:cubicBezTo>
                  <a:cubicBezTo>
                    <a:pt x="849152" y="2295"/>
                    <a:pt x="862297" y="5753"/>
                    <a:pt x="875230" y="11069"/>
                  </a:cubicBezTo>
                  <a:cubicBezTo>
                    <a:pt x="890933" y="17519"/>
                    <a:pt x="906850" y="24230"/>
                    <a:pt x="922483" y="30680"/>
                  </a:cubicBezTo>
                  <a:cubicBezTo>
                    <a:pt x="1107728" y="107001"/>
                    <a:pt x="1292689" y="183584"/>
                    <a:pt x="1477863" y="259906"/>
                  </a:cubicBezTo>
                  <a:cubicBezTo>
                    <a:pt x="1496338" y="267518"/>
                    <a:pt x="1514528" y="275130"/>
                    <a:pt x="1533003" y="282741"/>
                  </a:cubicBezTo>
                  <a:cubicBezTo>
                    <a:pt x="1535277" y="283671"/>
                    <a:pt x="1537338" y="284833"/>
                    <a:pt x="1539682" y="285734"/>
                  </a:cubicBezTo>
                  <a:cubicBezTo>
                    <a:pt x="1548422" y="289888"/>
                    <a:pt x="1556523" y="294973"/>
                    <a:pt x="1564126" y="300522"/>
                  </a:cubicBezTo>
                  <a:cubicBezTo>
                    <a:pt x="1566897" y="302584"/>
                    <a:pt x="1569669" y="304647"/>
                    <a:pt x="1572156" y="306971"/>
                  </a:cubicBezTo>
                  <a:cubicBezTo>
                    <a:pt x="1576774" y="310894"/>
                    <a:pt x="1579830" y="316181"/>
                    <a:pt x="1583951" y="320800"/>
                  </a:cubicBezTo>
                  <a:lnTo>
                    <a:pt x="1582426" y="321452"/>
                  </a:lnTo>
                  <a:lnTo>
                    <a:pt x="1596841" y="341232"/>
                  </a:lnTo>
                  <a:cubicBezTo>
                    <a:pt x="1602752" y="351641"/>
                    <a:pt x="1607362" y="362770"/>
                    <a:pt x="1610235" y="374644"/>
                  </a:cubicBezTo>
                  <a:cubicBezTo>
                    <a:pt x="1612758" y="385246"/>
                    <a:pt x="1614156" y="396345"/>
                    <a:pt x="1614156" y="407381"/>
                  </a:cubicBezTo>
                  <a:cubicBezTo>
                    <a:pt x="1614156" y="413643"/>
                    <a:pt x="1613923" y="419844"/>
                    <a:pt x="1612991" y="426292"/>
                  </a:cubicBezTo>
                  <a:cubicBezTo>
                    <a:pt x="1584884" y="643797"/>
                    <a:pt x="1595715" y="707225"/>
                    <a:pt x="1537598" y="1037451"/>
                  </a:cubicBezTo>
                  <a:cubicBezTo>
                    <a:pt x="1535269" y="1050844"/>
                    <a:pt x="1532280" y="1064670"/>
                    <a:pt x="1528592" y="1078497"/>
                  </a:cubicBezTo>
                  <a:cubicBezTo>
                    <a:pt x="1516130" y="1125805"/>
                    <a:pt x="1482005" y="1193387"/>
                    <a:pt x="1441397" y="1221289"/>
                  </a:cubicBezTo>
                  <a:cubicBezTo>
                    <a:pt x="1408670" y="1243857"/>
                    <a:pt x="1367169" y="1272255"/>
                    <a:pt x="1321048" y="1304062"/>
                  </a:cubicBezTo>
                  <a:cubicBezTo>
                    <a:pt x="1307188" y="1313548"/>
                    <a:pt x="1293135" y="1323221"/>
                    <a:pt x="1278576" y="1333141"/>
                  </a:cubicBezTo>
                  <a:cubicBezTo>
                    <a:pt x="1134468" y="1432531"/>
                    <a:pt x="958487" y="1553622"/>
                    <a:pt x="854249" y="1625359"/>
                  </a:cubicBezTo>
                  <a:lnTo>
                    <a:pt x="850328" y="1627901"/>
                  </a:lnTo>
                  <a:cubicBezTo>
                    <a:pt x="839031" y="1635280"/>
                    <a:pt x="826918" y="1640860"/>
                    <a:pt x="814403" y="1644743"/>
                  </a:cubicBezTo>
                  <a:lnTo>
                    <a:pt x="783957" y="1650029"/>
                  </a:lnTo>
                  <a:lnTo>
                    <a:pt x="783916" y="1651401"/>
                  </a:lnTo>
                  <a:cubicBezTo>
                    <a:pt x="782069" y="1651401"/>
                    <a:pt x="779994" y="1651401"/>
                    <a:pt x="778147" y="1651401"/>
                  </a:cubicBezTo>
                  <a:lnTo>
                    <a:pt x="776904" y="1651254"/>
                  </a:lnTo>
                  <a:lnTo>
                    <a:pt x="776061" y="1651400"/>
                  </a:lnTo>
                  <a:lnTo>
                    <a:pt x="775595" y="1651400"/>
                  </a:lnTo>
                  <a:lnTo>
                    <a:pt x="775604" y="1651100"/>
                  </a:lnTo>
                  <a:lnTo>
                    <a:pt x="743108" y="1647251"/>
                  </a:lnTo>
                  <a:cubicBezTo>
                    <a:pt x="731601" y="1644484"/>
                    <a:pt x="720353" y="1640334"/>
                    <a:pt x="709624" y="1634801"/>
                  </a:cubicBezTo>
                  <a:cubicBezTo>
                    <a:pt x="701554" y="1630619"/>
                    <a:pt x="693974" y="1625793"/>
                    <a:pt x="686582" y="1620067"/>
                  </a:cubicBezTo>
                  <a:cubicBezTo>
                    <a:pt x="618550" y="1567243"/>
                    <a:pt x="550518" y="1514162"/>
                    <a:pt x="482486" y="1461145"/>
                  </a:cubicBezTo>
                  <a:cubicBezTo>
                    <a:pt x="414453" y="1408321"/>
                    <a:pt x="346421" y="1355304"/>
                    <a:pt x="278351" y="1302223"/>
                  </a:cubicBezTo>
                  <a:cubicBezTo>
                    <a:pt x="265454" y="1292057"/>
                    <a:pt x="252557" y="1282148"/>
                    <a:pt x="239621" y="1272047"/>
                  </a:cubicBezTo>
                  <a:cubicBezTo>
                    <a:pt x="201344" y="1242064"/>
                    <a:pt x="162840" y="1212274"/>
                    <a:pt x="124525" y="1182291"/>
                  </a:cubicBezTo>
                  <a:cubicBezTo>
                    <a:pt x="85568" y="1152115"/>
                    <a:pt x="59283" y="1108749"/>
                    <a:pt x="49591" y="1061008"/>
                  </a:cubicBezTo>
                  <a:cubicBezTo>
                    <a:pt x="47969" y="1052451"/>
                    <a:pt x="46838" y="1043700"/>
                    <a:pt x="46121" y="1034693"/>
                  </a:cubicBezTo>
                  <a:cubicBezTo>
                    <a:pt x="37825" y="914053"/>
                    <a:pt x="29302" y="793478"/>
                    <a:pt x="21005" y="672839"/>
                  </a:cubicBezTo>
                  <a:cubicBezTo>
                    <a:pt x="14066" y="574847"/>
                    <a:pt x="7391" y="476599"/>
                    <a:pt x="452" y="378543"/>
                  </a:cubicBezTo>
                  <a:cubicBezTo>
                    <a:pt x="226" y="375326"/>
                    <a:pt x="0" y="371851"/>
                    <a:pt x="0" y="368634"/>
                  </a:cubicBezTo>
                  <a:cubicBezTo>
                    <a:pt x="0" y="354351"/>
                    <a:pt x="2074" y="340517"/>
                    <a:pt x="5996" y="327134"/>
                  </a:cubicBezTo>
                  <a:cubicBezTo>
                    <a:pt x="13614" y="301527"/>
                    <a:pt x="29302" y="279393"/>
                    <a:pt x="49139" y="261635"/>
                  </a:cubicBezTo>
                  <a:lnTo>
                    <a:pt x="54446" y="264191"/>
                  </a:lnTo>
                  <a:lnTo>
                    <a:pt x="56512" y="261998"/>
                  </a:lnTo>
                  <a:cubicBezTo>
                    <a:pt x="59283" y="259906"/>
                    <a:pt x="62055" y="257843"/>
                    <a:pt x="65039" y="255984"/>
                  </a:cubicBezTo>
                  <a:cubicBezTo>
                    <a:pt x="73139" y="250929"/>
                    <a:pt x="81382" y="246542"/>
                    <a:pt x="90406" y="242852"/>
                  </a:cubicBezTo>
                  <a:cubicBezTo>
                    <a:pt x="92680" y="241922"/>
                    <a:pt x="95025" y="241225"/>
                    <a:pt x="97299" y="240324"/>
                  </a:cubicBezTo>
                  <a:cubicBezTo>
                    <a:pt x="111652" y="235473"/>
                    <a:pt x="127072" y="230156"/>
                    <a:pt x="143415" y="224404"/>
                  </a:cubicBezTo>
                  <a:cubicBezTo>
                    <a:pt x="324965" y="161679"/>
                    <a:pt x="621983" y="59035"/>
                    <a:pt x="755073" y="13132"/>
                  </a:cubicBezTo>
                  <a:cubicBezTo>
                    <a:pt x="776958" y="5753"/>
                    <a:pt x="797991" y="0"/>
                    <a:pt x="820587" y="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D8FF6DA-1B74-41E3-872A-ECD3DCF6086E}"/>
                </a:ext>
              </a:extLst>
            </p:cNvPr>
            <p:cNvGrpSpPr/>
            <p:nvPr/>
          </p:nvGrpSpPr>
          <p:grpSpPr>
            <a:xfrm>
              <a:off x="6343002" y="3050146"/>
              <a:ext cx="1614156" cy="1651401"/>
              <a:chOff x="6343002" y="3050146"/>
              <a:chExt cx="1614156" cy="1651401"/>
            </a:xfrm>
          </p:grpSpPr>
          <p:sp>
            <p:nvSpPr>
              <p:cNvPr id="109" name="Shape">
                <a:extLst>
                  <a:ext uri="{FF2B5EF4-FFF2-40B4-BE49-F238E27FC236}">
                    <a16:creationId xmlns:a16="http://schemas.microsoft.com/office/drawing/2014/main" id="{CC579F6A-1DE4-497F-A977-1D8C0C03CF2C}"/>
                  </a:ext>
                </a:extLst>
              </p:cNvPr>
              <p:cNvSpPr/>
              <p:nvPr/>
            </p:nvSpPr>
            <p:spPr>
              <a:xfrm>
                <a:off x="6392124" y="3050146"/>
                <a:ext cx="1534829" cy="62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57" y="0"/>
                    </a:moveTo>
                    <a:cubicBezTo>
                      <a:pt x="10539" y="0"/>
                      <a:pt x="10243" y="198"/>
                      <a:pt x="9935" y="452"/>
                    </a:cubicBezTo>
                    <a:cubicBezTo>
                      <a:pt x="8062" y="2032"/>
                      <a:pt x="3882" y="5565"/>
                      <a:pt x="1327" y="7724"/>
                    </a:cubicBezTo>
                    <a:cubicBezTo>
                      <a:pt x="1097" y="7922"/>
                      <a:pt x="880" y="8105"/>
                      <a:pt x="678" y="8272"/>
                    </a:cubicBezTo>
                    <a:cubicBezTo>
                      <a:pt x="646" y="8303"/>
                      <a:pt x="613" y="8327"/>
                      <a:pt x="581" y="8359"/>
                    </a:cubicBezTo>
                    <a:cubicBezTo>
                      <a:pt x="454" y="8486"/>
                      <a:pt x="338" y="8637"/>
                      <a:pt x="224" y="8811"/>
                    </a:cubicBezTo>
                    <a:cubicBezTo>
                      <a:pt x="182" y="8875"/>
                      <a:pt x="143" y="8946"/>
                      <a:pt x="104" y="9018"/>
                    </a:cubicBezTo>
                    <a:cubicBezTo>
                      <a:pt x="62" y="9097"/>
                      <a:pt x="36" y="9208"/>
                      <a:pt x="0" y="9288"/>
                    </a:cubicBezTo>
                    <a:cubicBezTo>
                      <a:pt x="3061" y="12892"/>
                      <a:pt x="9903" y="20949"/>
                      <a:pt x="9903" y="20949"/>
                    </a:cubicBezTo>
                    <a:cubicBezTo>
                      <a:pt x="9903" y="20949"/>
                      <a:pt x="10243" y="21457"/>
                      <a:pt x="10772" y="21576"/>
                    </a:cubicBezTo>
                    <a:lnTo>
                      <a:pt x="10772" y="21576"/>
                    </a:lnTo>
                    <a:lnTo>
                      <a:pt x="10772" y="21576"/>
                    </a:lnTo>
                    <a:lnTo>
                      <a:pt x="10772" y="21576"/>
                    </a:lnTo>
                    <a:cubicBezTo>
                      <a:pt x="10841" y="21592"/>
                      <a:pt x="10915" y="21600"/>
                      <a:pt x="10990" y="21600"/>
                    </a:cubicBezTo>
                    <a:cubicBezTo>
                      <a:pt x="10990" y="21600"/>
                      <a:pt x="10990" y="21600"/>
                      <a:pt x="10993" y="21600"/>
                    </a:cubicBezTo>
                    <a:cubicBezTo>
                      <a:pt x="10993" y="21600"/>
                      <a:pt x="10996" y="21600"/>
                      <a:pt x="10996" y="21600"/>
                    </a:cubicBezTo>
                    <a:cubicBezTo>
                      <a:pt x="11243" y="21600"/>
                      <a:pt x="11519" y="21505"/>
                      <a:pt x="11814" y="21251"/>
                    </a:cubicBezTo>
                    <a:cubicBezTo>
                      <a:pt x="11814" y="21251"/>
                      <a:pt x="11814" y="21251"/>
                      <a:pt x="11814" y="21251"/>
                    </a:cubicBezTo>
                    <a:cubicBezTo>
                      <a:pt x="11847" y="21219"/>
                      <a:pt x="11882" y="21187"/>
                      <a:pt x="11915" y="21155"/>
                    </a:cubicBezTo>
                    <a:cubicBezTo>
                      <a:pt x="11925" y="21148"/>
                      <a:pt x="11934" y="21140"/>
                      <a:pt x="11941" y="21132"/>
                    </a:cubicBezTo>
                    <a:cubicBezTo>
                      <a:pt x="11951" y="21124"/>
                      <a:pt x="11960" y="21116"/>
                      <a:pt x="11970" y="21100"/>
                    </a:cubicBezTo>
                    <a:cubicBezTo>
                      <a:pt x="13041" y="19989"/>
                      <a:pt x="20370" y="12328"/>
                      <a:pt x="21600" y="11042"/>
                    </a:cubicBezTo>
                    <a:cubicBezTo>
                      <a:pt x="21542" y="10883"/>
                      <a:pt x="21499" y="10701"/>
                      <a:pt x="21434" y="10566"/>
                    </a:cubicBezTo>
                    <a:cubicBezTo>
                      <a:pt x="21399" y="10486"/>
                      <a:pt x="21360" y="10415"/>
                      <a:pt x="21321" y="10344"/>
                    </a:cubicBezTo>
                    <a:cubicBezTo>
                      <a:pt x="21214" y="10153"/>
                      <a:pt x="21100" y="9978"/>
                      <a:pt x="20977" y="9835"/>
                    </a:cubicBezTo>
                    <a:cubicBezTo>
                      <a:pt x="20944" y="9804"/>
                      <a:pt x="20915" y="9764"/>
                      <a:pt x="20883" y="9732"/>
                    </a:cubicBezTo>
                    <a:lnTo>
                      <a:pt x="20883" y="9732"/>
                    </a:lnTo>
                    <a:cubicBezTo>
                      <a:pt x="20623" y="9470"/>
                      <a:pt x="20367" y="9208"/>
                      <a:pt x="20107" y="8946"/>
                    </a:cubicBezTo>
                    <a:cubicBezTo>
                      <a:pt x="17501" y="6319"/>
                      <a:pt x="14898" y="3683"/>
                      <a:pt x="12291" y="1056"/>
                    </a:cubicBezTo>
                    <a:lnTo>
                      <a:pt x="12291" y="1056"/>
                    </a:lnTo>
                    <a:cubicBezTo>
                      <a:pt x="12071" y="834"/>
                      <a:pt x="11847" y="603"/>
                      <a:pt x="11626" y="381"/>
                    </a:cubicBezTo>
                    <a:cubicBezTo>
                      <a:pt x="11444" y="198"/>
                      <a:pt x="11259" y="79"/>
                      <a:pt x="11068" y="24"/>
                    </a:cubicBezTo>
                    <a:cubicBezTo>
                      <a:pt x="10996" y="8"/>
                      <a:pt x="10925" y="0"/>
                      <a:pt x="10857" y="0"/>
                    </a:cubicBez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0" name="Shape">
                <a:extLst>
                  <a:ext uri="{FF2B5EF4-FFF2-40B4-BE49-F238E27FC236}">
                    <a16:creationId xmlns:a16="http://schemas.microsoft.com/office/drawing/2014/main" id="{3433940C-6A69-46E2-AF83-69A86C816536}"/>
                  </a:ext>
                </a:extLst>
              </p:cNvPr>
              <p:cNvSpPr/>
              <p:nvPr/>
            </p:nvSpPr>
            <p:spPr>
              <a:xfrm>
                <a:off x="7118597" y="3362291"/>
                <a:ext cx="838561" cy="133925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08" y="0"/>
                    </a:moveTo>
                    <a:lnTo>
                      <a:pt x="20608" y="0"/>
                    </a:lnTo>
                    <a:cubicBezTo>
                      <a:pt x="18356" y="603"/>
                      <a:pt x="4943" y="4196"/>
                      <a:pt x="2982" y="4713"/>
                    </a:cubicBezTo>
                    <a:cubicBezTo>
                      <a:pt x="2964" y="4717"/>
                      <a:pt x="2947" y="4720"/>
                      <a:pt x="2929" y="4728"/>
                    </a:cubicBezTo>
                    <a:cubicBezTo>
                      <a:pt x="2911" y="4731"/>
                      <a:pt x="2893" y="4735"/>
                      <a:pt x="2881" y="4739"/>
                    </a:cubicBezTo>
                    <a:cubicBezTo>
                      <a:pt x="2816" y="4754"/>
                      <a:pt x="2756" y="4769"/>
                      <a:pt x="2697" y="4783"/>
                    </a:cubicBezTo>
                    <a:cubicBezTo>
                      <a:pt x="2697" y="4783"/>
                      <a:pt x="2697" y="4783"/>
                      <a:pt x="2697" y="4783"/>
                    </a:cubicBezTo>
                    <a:cubicBezTo>
                      <a:pt x="2151" y="4903"/>
                      <a:pt x="1646" y="4947"/>
                      <a:pt x="1200" y="4947"/>
                    </a:cubicBezTo>
                    <a:cubicBezTo>
                      <a:pt x="1200" y="4947"/>
                      <a:pt x="1194" y="4947"/>
                      <a:pt x="1194" y="4947"/>
                    </a:cubicBezTo>
                    <a:lnTo>
                      <a:pt x="1194" y="4947"/>
                    </a:lnTo>
                    <a:cubicBezTo>
                      <a:pt x="1194" y="4947"/>
                      <a:pt x="1194" y="4947"/>
                      <a:pt x="1188" y="4947"/>
                    </a:cubicBezTo>
                    <a:cubicBezTo>
                      <a:pt x="1051" y="4947"/>
                      <a:pt x="915" y="4943"/>
                      <a:pt x="790" y="4936"/>
                    </a:cubicBezTo>
                    <a:lnTo>
                      <a:pt x="790" y="4936"/>
                    </a:lnTo>
                    <a:lnTo>
                      <a:pt x="0" y="21600"/>
                    </a:lnTo>
                    <a:lnTo>
                      <a:pt x="12" y="21600"/>
                    </a:lnTo>
                    <a:cubicBezTo>
                      <a:pt x="677" y="21581"/>
                      <a:pt x="1343" y="21459"/>
                      <a:pt x="1925" y="21221"/>
                    </a:cubicBezTo>
                    <a:lnTo>
                      <a:pt x="2026" y="21180"/>
                    </a:lnTo>
                    <a:cubicBezTo>
                      <a:pt x="4711" y="20023"/>
                      <a:pt x="9244" y="18070"/>
                      <a:pt x="12956" y="16467"/>
                    </a:cubicBezTo>
                    <a:cubicBezTo>
                      <a:pt x="13331" y="16307"/>
                      <a:pt x="13693" y="16151"/>
                      <a:pt x="14050" y="15998"/>
                    </a:cubicBezTo>
                    <a:cubicBezTo>
                      <a:pt x="15238" y="15485"/>
                      <a:pt x="16307" y="15027"/>
                      <a:pt x="17150" y="14663"/>
                    </a:cubicBezTo>
                    <a:cubicBezTo>
                      <a:pt x="18196" y="14213"/>
                      <a:pt x="19075" y="13123"/>
                      <a:pt x="19396" y="12360"/>
                    </a:cubicBezTo>
                    <a:cubicBezTo>
                      <a:pt x="19491" y="12137"/>
                      <a:pt x="19568" y="11914"/>
                      <a:pt x="19628" y="11698"/>
                    </a:cubicBezTo>
                    <a:cubicBezTo>
                      <a:pt x="21125" y="6372"/>
                      <a:pt x="20846" y="5349"/>
                      <a:pt x="21570" y="1841"/>
                    </a:cubicBezTo>
                    <a:cubicBezTo>
                      <a:pt x="21594" y="1737"/>
                      <a:pt x="21600" y="1637"/>
                      <a:pt x="21600" y="1536"/>
                    </a:cubicBezTo>
                    <a:cubicBezTo>
                      <a:pt x="21600" y="1358"/>
                      <a:pt x="21564" y="1179"/>
                      <a:pt x="21499" y="1008"/>
                    </a:cubicBezTo>
                    <a:cubicBezTo>
                      <a:pt x="21351" y="625"/>
                      <a:pt x="21024" y="290"/>
                      <a:pt x="20608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1" name="Shape">
                <a:extLst>
                  <a:ext uri="{FF2B5EF4-FFF2-40B4-BE49-F238E27FC236}">
                    <a16:creationId xmlns:a16="http://schemas.microsoft.com/office/drawing/2014/main" id="{31830F9C-DEED-42E2-A354-B3BC5F2FF495}"/>
                  </a:ext>
                </a:extLst>
              </p:cNvPr>
              <p:cNvSpPr/>
              <p:nvPr/>
            </p:nvSpPr>
            <p:spPr>
              <a:xfrm>
                <a:off x="6343002" y="3311781"/>
                <a:ext cx="814576" cy="13897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03" y="0"/>
                    </a:moveTo>
                    <a:cubicBezTo>
                      <a:pt x="777" y="276"/>
                      <a:pt x="361" y="620"/>
                      <a:pt x="159" y="1018"/>
                    </a:cubicBezTo>
                    <a:cubicBezTo>
                      <a:pt x="55" y="1226"/>
                      <a:pt x="0" y="1441"/>
                      <a:pt x="0" y="1663"/>
                    </a:cubicBezTo>
                    <a:cubicBezTo>
                      <a:pt x="0" y="1713"/>
                      <a:pt x="6" y="1767"/>
                      <a:pt x="12" y="1817"/>
                    </a:cubicBezTo>
                    <a:lnTo>
                      <a:pt x="12" y="1817"/>
                    </a:lnTo>
                    <a:cubicBezTo>
                      <a:pt x="196" y="3341"/>
                      <a:pt x="373" y="4868"/>
                      <a:pt x="557" y="6391"/>
                    </a:cubicBezTo>
                    <a:cubicBezTo>
                      <a:pt x="777" y="8266"/>
                      <a:pt x="1003" y="10140"/>
                      <a:pt x="1223" y="12015"/>
                    </a:cubicBezTo>
                    <a:lnTo>
                      <a:pt x="1223" y="12015"/>
                    </a:lnTo>
                    <a:cubicBezTo>
                      <a:pt x="1242" y="12155"/>
                      <a:pt x="1272" y="12291"/>
                      <a:pt x="1315" y="12424"/>
                    </a:cubicBezTo>
                    <a:cubicBezTo>
                      <a:pt x="1572" y="13166"/>
                      <a:pt x="2269" y="13840"/>
                      <a:pt x="3302" y="14309"/>
                    </a:cubicBezTo>
                    <a:cubicBezTo>
                      <a:pt x="4318" y="14775"/>
                      <a:pt x="5339" y="15238"/>
                      <a:pt x="6354" y="15704"/>
                    </a:cubicBezTo>
                    <a:cubicBezTo>
                      <a:pt x="6697" y="15861"/>
                      <a:pt x="7039" y="16015"/>
                      <a:pt x="7381" y="16173"/>
                    </a:cubicBezTo>
                    <a:cubicBezTo>
                      <a:pt x="9186" y="16998"/>
                      <a:pt x="10990" y="17822"/>
                      <a:pt x="12794" y="18643"/>
                    </a:cubicBezTo>
                    <a:cubicBezTo>
                      <a:pt x="14598" y="19467"/>
                      <a:pt x="16402" y="20292"/>
                      <a:pt x="18206" y="21113"/>
                    </a:cubicBezTo>
                    <a:lnTo>
                      <a:pt x="18206" y="21113"/>
                    </a:lnTo>
                    <a:cubicBezTo>
                      <a:pt x="18402" y="21202"/>
                      <a:pt x="18603" y="21277"/>
                      <a:pt x="18817" y="21342"/>
                    </a:cubicBezTo>
                    <a:lnTo>
                      <a:pt x="18817" y="21342"/>
                    </a:lnTo>
                    <a:cubicBezTo>
                      <a:pt x="19386" y="21514"/>
                      <a:pt x="20010" y="21600"/>
                      <a:pt x="20634" y="21600"/>
                    </a:cubicBezTo>
                    <a:cubicBezTo>
                      <a:pt x="20683" y="21600"/>
                      <a:pt x="20738" y="21600"/>
                      <a:pt x="20787" y="21600"/>
                    </a:cubicBezTo>
                    <a:lnTo>
                      <a:pt x="20787" y="21600"/>
                    </a:lnTo>
                    <a:lnTo>
                      <a:pt x="21600" y="5542"/>
                    </a:lnTo>
                    <a:cubicBezTo>
                      <a:pt x="20603" y="5488"/>
                      <a:pt x="19961" y="5258"/>
                      <a:pt x="19961" y="5258"/>
                    </a:cubicBezTo>
                    <a:cubicBezTo>
                      <a:pt x="19955" y="5266"/>
                      <a:pt x="7070" y="1627"/>
                      <a:pt x="1303" y="0"/>
                    </a:cubicBezTo>
                    <a:lnTo>
                      <a:pt x="1303" y="0"/>
                    </a:lnTo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2" name="Shape">
                <a:extLst>
                  <a:ext uri="{FF2B5EF4-FFF2-40B4-BE49-F238E27FC236}">
                    <a16:creationId xmlns:a16="http://schemas.microsoft.com/office/drawing/2014/main" id="{157B53FF-013A-41E4-8489-216ECF973DCF}"/>
                  </a:ext>
                </a:extLst>
              </p:cNvPr>
              <p:cNvSpPr/>
              <p:nvPr/>
            </p:nvSpPr>
            <p:spPr>
              <a:xfrm>
                <a:off x="7680639" y="3496285"/>
                <a:ext cx="135889" cy="18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6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3" name="Shape">
                <a:extLst>
                  <a:ext uri="{FF2B5EF4-FFF2-40B4-BE49-F238E27FC236}">
                    <a16:creationId xmlns:a16="http://schemas.microsoft.com/office/drawing/2014/main" id="{31AE0089-CBB0-4996-8FAE-43641B88B381}"/>
                  </a:ext>
                </a:extLst>
              </p:cNvPr>
              <p:cNvSpPr/>
              <p:nvPr/>
            </p:nvSpPr>
            <p:spPr>
              <a:xfrm>
                <a:off x="7657577" y="4003665"/>
                <a:ext cx="135889" cy="1864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23" extrusionOk="0">
                    <a:moveTo>
                      <a:pt x="2121" y="7097"/>
                    </a:moveTo>
                    <a:cubicBezTo>
                      <a:pt x="-1202" y="12263"/>
                      <a:pt x="-550" y="17621"/>
                      <a:pt x="3587" y="19062"/>
                    </a:cubicBezTo>
                    <a:cubicBezTo>
                      <a:pt x="7725" y="20504"/>
                      <a:pt x="13752" y="17501"/>
                      <a:pt x="17075" y="12335"/>
                    </a:cubicBezTo>
                    <a:cubicBezTo>
                      <a:pt x="20398" y="7169"/>
                      <a:pt x="19746" y="1811"/>
                      <a:pt x="15609" y="370"/>
                    </a:cubicBezTo>
                    <a:cubicBezTo>
                      <a:pt x="11471" y="-1096"/>
                      <a:pt x="5444" y="1931"/>
                      <a:pt x="2121" y="7097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4" name="Shape">
                <a:extLst>
                  <a:ext uri="{FF2B5EF4-FFF2-40B4-BE49-F238E27FC236}">
                    <a16:creationId xmlns:a16="http://schemas.microsoft.com/office/drawing/2014/main" id="{8F7515AA-6028-4893-809F-263F8AC16944}"/>
                  </a:ext>
                </a:extLst>
              </p:cNvPr>
              <p:cNvSpPr/>
              <p:nvPr/>
            </p:nvSpPr>
            <p:spPr>
              <a:xfrm>
                <a:off x="7311635" y="3773038"/>
                <a:ext cx="135889" cy="1863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5" extrusionOk="0">
                    <a:moveTo>
                      <a:pt x="2121" y="7095"/>
                    </a:moveTo>
                    <a:cubicBezTo>
                      <a:pt x="-1202" y="12267"/>
                      <a:pt x="-550" y="17631"/>
                      <a:pt x="3587" y="19074"/>
                    </a:cubicBezTo>
                    <a:cubicBezTo>
                      <a:pt x="7725" y="20517"/>
                      <a:pt x="13752" y="17510"/>
                      <a:pt x="17075" y="12339"/>
                    </a:cubicBezTo>
                    <a:cubicBezTo>
                      <a:pt x="20398" y="7167"/>
                      <a:pt x="19746" y="1803"/>
                      <a:pt x="15609" y="360"/>
                    </a:cubicBezTo>
                    <a:cubicBezTo>
                      <a:pt x="11471" y="-1083"/>
                      <a:pt x="5444" y="1948"/>
                      <a:pt x="2121" y="7095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5" name="Shape">
                <a:extLst>
                  <a:ext uri="{FF2B5EF4-FFF2-40B4-BE49-F238E27FC236}">
                    <a16:creationId xmlns:a16="http://schemas.microsoft.com/office/drawing/2014/main" id="{BB6F11A6-7661-4D14-A4B9-615BFA1A3E5D}"/>
                  </a:ext>
                </a:extLst>
              </p:cNvPr>
              <p:cNvSpPr/>
              <p:nvPr/>
            </p:nvSpPr>
            <p:spPr>
              <a:xfrm>
                <a:off x="7288573" y="4280418"/>
                <a:ext cx="135889" cy="18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6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504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6" name="Shape">
                <a:extLst>
                  <a:ext uri="{FF2B5EF4-FFF2-40B4-BE49-F238E27FC236}">
                    <a16:creationId xmlns:a16="http://schemas.microsoft.com/office/drawing/2014/main" id="{31279794-5CB9-4DAA-B249-E4FBDF7617BB}"/>
                  </a:ext>
                </a:extLst>
              </p:cNvPr>
              <p:cNvSpPr/>
              <p:nvPr/>
            </p:nvSpPr>
            <p:spPr>
              <a:xfrm>
                <a:off x="7519200" y="3865287"/>
                <a:ext cx="135889" cy="1863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6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7" name="Shape">
                <a:extLst>
                  <a:ext uri="{FF2B5EF4-FFF2-40B4-BE49-F238E27FC236}">
                    <a16:creationId xmlns:a16="http://schemas.microsoft.com/office/drawing/2014/main" id="{759C2388-1388-428A-847F-7249F6CE16D5}"/>
                  </a:ext>
                </a:extLst>
              </p:cNvPr>
              <p:cNvSpPr/>
              <p:nvPr/>
            </p:nvSpPr>
            <p:spPr>
              <a:xfrm>
                <a:off x="6458314" y="3496285"/>
                <a:ext cx="135889" cy="18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6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rgbClr val="E1E3E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8" name="Shape">
                <a:extLst>
                  <a:ext uri="{FF2B5EF4-FFF2-40B4-BE49-F238E27FC236}">
                    <a16:creationId xmlns:a16="http://schemas.microsoft.com/office/drawing/2014/main" id="{1BFE71F0-D96B-436C-B8D0-488763032DB6}"/>
                  </a:ext>
                </a:extLst>
              </p:cNvPr>
              <p:cNvSpPr/>
              <p:nvPr/>
            </p:nvSpPr>
            <p:spPr>
              <a:xfrm>
                <a:off x="6481377" y="4003665"/>
                <a:ext cx="135889" cy="18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6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rgbClr val="E1E3E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9" name="Shape">
                <a:extLst>
                  <a:ext uri="{FF2B5EF4-FFF2-40B4-BE49-F238E27FC236}">
                    <a16:creationId xmlns:a16="http://schemas.microsoft.com/office/drawing/2014/main" id="{B4BBEC5D-6A75-4B55-AF14-6045831B2CA5}"/>
                  </a:ext>
                </a:extLst>
              </p:cNvPr>
              <p:cNvSpPr/>
              <p:nvPr/>
            </p:nvSpPr>
            <p:spPr>
              <a:xfrm>
                <a:off x="6827318" y="3773038"/>
                <a:ext cx="135889" cy="1863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5" extrusionOk="0">
                    <a:moveTo>
                      <a:pt x="17075" y="7095"/>
                    </a:moveTo>
                    <a:cubicBezTo>
                      <a:pt x="20398" y="12267"/>
                      <a:pt x="19746" y="17631"/>
                      <a:pt x="15609" y="19074"/>
                    </a:cubicBezTo>
                    <a:cubicBezTo>
                      <a:pt x="11471" y="20517"/>
                      <a:pt x="5444" y="17510"/>
                      <a:pt x="2121" y="12339"/>
                    </a:cubicBezTo>
                    <a:cubicBezTo>
                      <a:pt x="-1202" y="7167"/>
                      <a:pt x="-550" y="1803"/>
                      <a:pt x="3587" y="360"/>
                    </a:cubicBezTo>
                    <a:cubicBezTo>
                      <a:pt x="7725" y="-1083"/>
                      <a:pt x="13719" y="1948"/>
                      <a:pt x="17075" y="7095"/>
                    </a:cubicBezTo>
                    <a:close/>
                  </a:path>
                </a:pathLst>
              </a:custGeom>
              <a:solidFill>
                <a:srgbClr val="E1E3E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0" name="Shape">
                <a:extLst>
                  <a:ext uri="{FF2B5EF4-FFF2-40B4-BE49-F238E27FC236}">
                    <a16:creationId xmlns:a16="http://schemas.microsoft.com/office/drawing/2014/main" id="{D38B151F-C46B-4E0F-A3BE-C55678BE952A}"/>
                  </a:ext>
                </a:extLst>
              </p:cNvPr>
              <p:cNvSpPr/>
              <p:nvPr/>
            </p:nvSpPr>
            <p:spPr>
              <a:xfrm>
                <a:off x="6850381" y="4280418"/>
                <a:ext cx="135889" cy="1863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6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rgbClr val="E1E3E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14D65FB7-F6BE-49BD-BBC5-534547AF7086}"/>
                  </a:ext>
                </a:extLst>
              </p:cNvPr>
              <p:cNvSpPr/>
              <p:nvPr/>
            </p:nvSpPr>
            <p:spPr>
              <a:xfrm>
                <a:off x="6758144" y="3219530"/>
                <a:ext cx="736399" cy="293607"/>
              </a:xfrm>
              <a:custGeom>
                <a:avLst/>
                <a:gdLst>
                  <a:gd name="connsiteX0" fmla="*/ 383647 w 736399"/>
                  <a:gd name="connsiteY0" fmla="*/ 46157 h 293607"/>
                  <a:gd name="connsiteX1" fmla="*/ 482887 w 736399"/>
                  <a:gd name="connsiteY1" fmla="*/ 66568 h 293607"/>
                  <a:gd name="connsiteX2" fmla="*/ 478041 w 736399"/>
                  <a:gd name="connsiteY2" fmla="*/ 68182 h 293607"/>
                  <a:gd name="connsiteX3" fmla="*/ 407459 w 736399"/>
                  <a:gd name="connsiteY3" fmla="*/ 74179 h 293607"/>
                  <a:gd name="connsiteX4" fmla="*/ 203359 w 736399"/>
                  <a:gd name="connsiteY4" fmla="*/ 110849 h 293607"/>
                  <a:gd name="connsiteX5" fmla="*/ 242801 w 736399"/>
                  <a:gd name="connsiteY5" fmla="*/ 205870 h 293607"/>
                  <a:gd name="connsiteX6" fmla="*/ 463742 w 736399"/>
                  <a:gd name="connsiteY6" fmla="*/ 130684 h 293607"/>
                  <a:gd name="connsiteX7" fmla="*/ 478498 w 736399"/>
                  <a:gd name="connsiteY7" fmla="*/ 121458 h 293607"/>
                  <a:gd name="connsiteX8" fmla="*/ 515397 w 736399"/>
                  <a:gd name="connsiteY8" fmla="*/ 110619 h 293607"/>
                  <a:gd name="connsiteX9" fmla="*/ 367799 w 736399"/>
                  <a:gd name="connsiteY9" fmla="*/ 217863 h 293607"/>
                  <a:gd name="connsiteX10" fmla="*/ 125628 w 736399"/>
                  <a:gd name="connsiteY10" fmla="*/ 192262 h 293607"/>
                  <a:gd name="connsiteX11" fmla="*/ 238412 w 736399"/>
                  <a:gd name="connsiteY11" fmla="*/ 68644 h 293607"/>
                  <a:gd name="connsiteX12" fmla="*/ 383647 w 736399"/>
                  <a:gd name="connsiteY12" fmla="*/ 46157 h 293607"/>
                  <a:gd name="connsiteX13" fmla="*/ 431984 w 736399"/>
                  <a:gd name="connsiteY13" fmla="*/ 109 h 293607"/>
                  <a:gd name="connsiteX14" fmla="*/ 584107 w 736399"/>
                  <a:gd name="connsiteY14" fmla="*/ 32311 h 293607"/>
                  <a:gd name="connsiteX15" fmla="*/ 549739 w 736399"/>
                  <a:gd name="connsiteY15" fmla="*/ 53748 h 293607"/>
                  <a:gd name="connsiteX16" fmla="*/ 339184 w 736399"/>
                  <a:gd name="connsiteY16" fmla="*/ 27469 h 293607"/>
                  <a:gd name="connsiteX17" fmla="*/ 173369 w 736399"/>
                  <a:gd name="connsiteY17" fmla="*/ 69674 h 293607"/>
                  <a:gd name="connsiteX18" fmla="*/ 64497 w 736399"/>
                  <a:gd name="connsiteY18" fmla="*/ 216113 h 293607"/>
                  <a:gd name="connsiteX19" fmla="*/ 328338 w 736399"/>
                  <a:gd name="connsiteY19" fmla="*/ 263617 h 293607"/>
                  <a:gd name="connsiteX20" fmla="*/ 515151 w 736399"/>
                  <a:gd name="connsiteY20" fmla="*/ 200659 h 293607"/>
                  <a:gd name="connsiteX21" fmla="*/ 586188 w 736399"/>
                  <a:gd name="connsiteY21" fmla="*/ 105180 h 293607"/>
                  <a:gd name="connsiteX22" fmla="*/ 634145 w 736399"/>
                  <a:gd name="connsiteY22" fmla="*/ 103795 h 293607"/>
                  <a:gd name="connsiteX23" fmla="*/ 406531 w 736399"/>
                  <a:gd name="connsiteY23" fmla="*/ 271473 h 293607"/>
                  <a:gd name="connsiteX24" fmla="*/ 15846 w 736399"/>
                  <a:gd name="connsiteY24" fmla="*/ 230638 h 293607"/>
                  <a:gd name="connsiteX25" fmla="*/ 208398 w 736399"/>
                  <a:gd name="connsiteY25" fmla="*/ 32767 h 293607"/>
                  <a:gd name="connsiteX26" fmla="*/ 431984 w 736399"/>
                  <a:gd name="connsiteY26" fmla="*/ 109 h 293607"/>
                  <a:gd name="connsiteX27" fmla="*/ 704798 w 736399"/>
                  <a:gd name="connsiteY27" fmla="*/ 0 h 293607"/>
                  <a:gd name="connsiteX28" fmla="*/ 681505 w 736399"/>
                  <a:gd name="connsiteY28" fmla="*/ 29293 h 293607"/>
                  <a:gd name="connsiteX29" fmla="*/ 687731 w 736399"/>
                  <a:gd name="connsiteY29" fmla="*/ 36898 h 293607"/>
                  <a:gd name="connsiteX30" fmla="*/ 736399 w 736399"/>
                  <a:gd name="connsiteY30" fmla="*/ 44975 h 293607"/>
                  <a:gd name="connsiteX31" fmla="*/ 729700 w 736399"/>
                  <a:gd name="connsiteY31" fmla="*/ 47738 h 293607"/>
                  <a:gd name="connsiteX32" fmla="*/ 623155 w 736399"/>
                  <a:gd name="connsiteY32" fmla="*/ 77494 h 293607"/>
                  <a:gd name="connsiteX33" fmla="*/ 597093 w 736399"/>
                  <a:gd name="connsiteY33" fmla="*/ 77031 h 293607"/>
                  <a:gd name="connsiteX34" fmla="*/ 559503 w 736399"/>
                  <a:gd name="connsiteY34" fmla="*/ 79566 h 293607"/>
                  <a:gd name="connsiteX35" fmla="*/ 410989 w 736399"/>
                  <a:gd name="connsiteY35" fmla="*/ 120389 h 293607"/>
                  <a:gd name="connsiteX36" fmla="*/ 398064 w 736399"/>
                  <a:gd name="connsiteY36" fmla="*/ 128465 h 293607"/>
                  <a:gd name="connsiteX37" fmla="*/ 335809 w 736399"/>
                  <a:gd name="connsiteY37" fmla="*/ 167208 h 293607"/>
                  <a:gd name="connsiteX38" fmla="*/ 250237 w 736399"/>
                  <a:gd name="connsiteY38" fmla="*/ 166290 h 293607"/>
                  <a:gd name="connsiteX39" fmla="*/ 239869 w 736399"/>
                  <a:gd name="connsiteY39" fmla="*/ 128002 h 293607"/>
                  <a:gd name="connsiteX40" fmla="*/ 374772 w 736399"/>
                  <a:gd name="connsiteY40" fmla="*/ 100554 h 293607"/>
                  <a:gd name="connsiteX41" fmla="*/ 401757 w 736399"/>
                  <a:gd name="connsiteY41" fmla="*/ 99863 h 293607"/>
                  <a:gd name="connsiteX42" fmla="*/ 548898 w 736399"/>
                  <a:gd name="connsiteY42" fmla="*/ 59504 h 293607"/>
                  <a:gd name="connsiteX43" fmla="*/ 571954 w 736399"/>
                  <a:gd name="connsiteY43" fmla="*/ 46357 h 293607"/>
                  <a:gd name="connsiteX44" fmla="*/ 603106 w 736399"/>
                  <a:gd name="connsiteY44" fmla="*/ 28367 h 293607"/>
                  <a:gd name="connsiteX45" fmla="*/ 689128 w 736399"/>
                  <a:gd name="connsiteY45" fmla="*/ 4380 h 293607"/>
                  <a:gd name="connsiteX46" fmla="*/ 704798 w 736399"/>
                  <a:gd name="connsiteY46" fmla="*/ 0 h 293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736399" h="293607">
                    <a:moveTo>
                      <a:pt x="383647" y="46157"/>
                    </a:moveTo>
                    <a:cubicBezTo>
                      <a:pt x="427180" y="46676"/>
                      <a:pt x="463047" y="54344"/>
                      <a:pt x="482887" y="66568"/>
                    </a:cubicBezTo>
                    <a:cubicBezTo>
                      <a:pt x="480563" y="67260"/>
                      <a:pt x="479411" y="67721"/>
                      <a:pt x="478041" y="68182"/>
                    </a:cubicBezTo>
                    <a:cubicBezTo>
                      <a:pt x="452899" y="76024"/>
                      <a:pt x="433059" y="80636"/>
                      <a:pt x="407459" y="74179"/>
                    </a:cubicBezTo>
                    <a:cubicBezTo>
                      <a:pt x="344265" y="58496"/>
                      <a:pt x="250626" y="80636"/>
                      <a:pt x="203359" y="110849"/>
                    </a:cubicBezTo>
                    <a:cubicBezTo>
                      <a:pt x="141079" y="150518"/>
                      <a:pt x="159529" y="196183"/>
                      <a:pt x="242801" y="205870"/>
                    </a:cubicBezTo>
                    <a:cubicBezTo>
                      <a:pt x="332508" y="216248"/>
                      <a:pt x="444835" y="177963"/>
                      <a:pt x="463742" y="130684"/>
                    </a:cubicBezTo>
                    <a:cubicBezTo>
                      <a:pt x="465589" y="126302"/>
                      <a:pt x="469501" y="123765"/>
                      <a:pt x="478498" y="121458"/>
                    </a:cubicBezTo>
                    <a:cubicBezTo>
                      <a:pt x="490950" y="118230"/>
                      <a:pt x="502707" y="114309"/>
                      <a:pt x="515397" y="110619"/>
                    </a:cubicBezTo>
                    <a:cubicBezTo>
                      <a:pt x="521395" y="141523"/>
                      <a:pt x="469263" y="192493"/>
                      <a:pt x="367799" y="217863"/>
                    </a:cubicBezTo>
                    <a:cubicBezTo>
                      <a:pt x="263555" y="243463"/>
                      <a:pt x="159072" y="231931"/>
                      <a:pt x="125628" y="192262"/>
                    </a:cubicBezTo>
                    <a:cubicBezTo>
                      <a:pt x="92422" y="152594"/>
                      <a:pt x="141774" y="99548"/>
                      <a:pt x="238412" y="68644"/>
                    </a:cubicBezTo>
                    <a:cubicBezTo>
                      <a:pt x="288916" y="52269"/>
                      <a:pt x="340114" y="45638"/>
                      <a:pt x="383647" y="46157"/>
                    </a:cubicBezTo>
                    <a:close/>
                    <a:moveTo>
                      <a:pt x="431984" y="109"/>
                    </a:moveTo>
                    <a:cubicBezTo>
                      <a:pt x="498377" y="1350"/>
                      <a:pt x="552861" y="13401"/>
                      <a:pt x="584107" y="32311"/>
                    </a:cubicBezTo>
                    <a:cubicBezTo>
                      <a:pt x="560113" y="35310"/>
                      <a:pt x="557117" y="44537"/>
                      <a:pt x="549739" y="53748"/>
                    </a:cubicBezTo>
                    <a:cubicBezTo>
                      <a:pt x="499229" y="26540"/>
                      <a:pt x="430273" y="17314"/>
                      <a:pt x="339184" y="27469"/>
                    </a:cubicBezTo>
                    <a:cubicBezTo>
                      <a:pt x="279687" y="34153"/>
                      <a:pt x="224100" y="48450"/>
                      <a:pt x="173369" y="69674"/>
                    </a:cubicBezTo>
                    <a:cubicBezTo>
                      <a:pt x="72347" y="111636"/>
                      <a:pt x="28521" y="169995"/>
                      <a:pt x="64497" y="216113"/>
                    </a:cubicBezTo>
                    <a:cubicBezTo>
                      <a:pt x="99778" y="260861"/>
                      <a:pt x="208650" y="280928"/>
                      <a:pt x="328338" y="263617"/>
                    </a:cubicBezTo>
                    <a:cubicBezTo>
                      <a:pt x="402149" y="252792"/>
                      <a:pt x="464861" y="231567"/>
                      <a:pt x="515151" y="200659"/>
                    </a:cubicBezTo>
                    <a:cubicBezTo>
                      <a:pt x="564716" y="169767"/>
                      <a:pt x="586409" y="137930"/>
                      <a:pt x="586188" y="105180"/>
                    </a:cubicBezTo>
                    <a:cubicBezTo>
                      <a:pt x="614533" y="108179"/>
                      <a:pt x="614533" y="108179"/>
                      <a:pt x="634145" y="103795"/>
                    </a:cubicBezTo>
                    <a:cubicBezTo>
                      <a:pt x="643603" y="150385"/>
                      <a:pt x="564716" y="230182"/>
                      <a:pt x="406531" y="271473"/>
                    </a:cubicBezTo>
                    <a:cubicBezTo>
                      <a:pt x="243712" y="312978"/>
                      <a:pt x="70046" y="294296"/>
                      <a:pt x="15846" y="230638"/>
                    </a:cubicBezTo>
                    <a:cubicBezTo>
                      <a:pt x="-37439" y="167452"/>
                      <a:pt x="47880" y="81200"/>
                      <a:pt x="208398" y="32767"/>
                    </a:cubicBezTo>
                    <a:cubicBezTo>
                      <a:pt x="287286" y="8437"/>
                      <a:pt x="365590" y="-1132"/>
                      <a:pt x="431984" y="109"/>
                    </a:cubicBezTo>
                    <a:close/>
                    <a:moveTo>
                      <a:pt x="704798" y="0"/>
                    </a:moveTo>
                    <a:cubicBezTo>
                      <a:pt x="696276" y="10840"/>
                      <a:pt x="689814" y="20062"/>
                      <a:pt x="681505" y="29293"/>
                    </a:cubicBezTo>
                    <a:cubicBezTo>
                      <a:pt x="676889" y="34363"/>
                      <a:pt x="679422" y="35745"/>
                      <a:pt x="687731" y="36898"/>
                    </a:cubicBezTo>
                    <a:cubicBezTo>
                      <a:pt x="704111" y="39206"/>
                      <a:pt x="719332" y="42204"/>
                      <a:pt x="736399" y="44975"/>
                    </a:cubicBezTo>
                    <a:cubicBezTo>
                      <a:pt x="733393" y="46129"/>
                      <a:pt x="731783" y="47283"/>
                      <a:pt x="729700" y="47738"/>
                    </a:cubicBezTo>
                    <a:cubicBezTo>
                      <a:pt x="694430" y="57887"/>
                      <a:pt x="659136" y="68271"/>
                      <a:pt x="623155" y="77494"/>
                    </a:cubicBezTo>
                    <a:cubicBezTo>
                      <a:pt x="615557" y="79566"/>
                      <a:pt x="603792" y="78648"/>
                      <a:pt x="597093" y="77031"/>
                    </a:cubicBezTo>
                    <a:cubicBezTo>
                      <a:pt x="585116" y="74268"/>
                      <a:pt x="574274" y="75186"/>
                      <a:pt x="559503" y="79566"/>
                    </a:cubicBezTo>
                    <a:cubicBezTo>
                      <a:pt x="510385" y="93639"/>
                      <a:pt x="460581" y="107014"/>
                      <a:pt x="410989" y="120389"/>
                    </a:cubicBezTo>
                    <a:cubicBezTo>
                      <a:pt x="403367" y="122469"/>
                      <a:pt x="399674" y="124313"/>
                      <a:pt x="398064" y="128465"/>
                    </a:cubicBezTo>
                    <a:cubicBezTo>
                      <a:pt x="391389" y="144839"/>
                      <a:pt x="371079" y="158449"/>
                      <a:pt x="335809" y="167208"/>
                    </a:cubicBezTo>
                    <a:cubicBezTo>
                      <a:pt x="301888" y="175513"/>
                      <a:pt x="272370" y="175049"/>
                      <a:pt x="250237" y="166290"/>
                    </a:cubicBezTo>
                    <a:cubicBezTo>
                      <a:pt x="227630" y="157295"/>
                      <a:pt x="225097" y="143912"/>
                      <a:pt x="239869" y="128002"/>
                    </a:cubicBezTo>
                    <a:cubicBezTo>
                      <a:pt x="263611" y="102399"/>
                      <a:pt x="336022" y="87407"/>
                      <a:pt x="374772" y="100554"/>
                    </a:cubicBezTo>
                    <a:cubicBezTo>
                      <a:pt x="383317" y="103325"/>
                      <a:pt x="389993" y="103089"/>
                      <a:pt x="401757" y="99863"/>
                    </a:cubicBezTo>
                    <a:cubicBezTo>
                      <a:pt x="450662" y="86253"/>
                      <a:pt x="499780" y="72878"/>
                      <a:pt x="548898" y="59504"/>
                    </a:cubicBezTo>
                    <a:cubicBezTo>
                      <a:pt x="561350" y="56042"/>
                      <a:pt x="568972" y="52353"/>
                      <a:pt x="571954" y="46357"/>
                    </a:cubicBezTo>
                    <a:cubicBezTo>
                      <a:pt x="575647" y="38288"/>
                      <a:pt x="585329" y="32746"/>
                      <a:pt x="603106" y="28367"/>
                    </a:cubicBezTo>
                    <a:cubicBezTo>
                      <a:pt x="632151" y="20988"/>
                      <a:pt x="660509" y="12457"/>
                      <a:pt x="689128" y="4380"/>
                    </a:cubicBezTo>
                    <a:cubicBezTo>
                      <a:pt x="693270" y="2998"/>
                      <a:pt x="697649" y="1845"/>
                      <a:pt x="70479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>
                <a:miter lim="400000"/>
              </a:ln>
            </p:spPr>
            <p:txBody>
              <a:bodyPr wrap="square" lIns="38100" tIns="38100" rIns="38100" bIns="38100" anchor="ctr">
                <a:noAutofit/>
              </a:bodyPr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98FC38DE-E263-4DE1-8EB6-BB64F48A759E}"/>
              </a:ext>
            </a:extLst>
          </p:cNvPr>
          <p:cNvGrpSpPr/>
          <p:nvPr/>
        </p:nvGrpSpPr>
        <p:grpSpPr>
          <a:xfrm>
            <a:off x="4284620" y="2893285"/>
            <a:ext cx="1657980" cy="1632383"/>
            <a:chOff x="4105914" y="3058093"/>
            <a:chExt cx="1657980" cy="1632383"/>
          </a:xfrm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77E2635-D809-47A6-ACDA-226FBAAEC147}"/>
                </a:ext>
              </a:extLst>
            </p:cNvPr>
            <p:cNvSpPr/>
            <p:nvPr/>
          </p:nvSpPr>
          <p:spPr>
            <a:xfrm>
              <a:off x="4105914" y="3058093"/>
              <a:ext cx="1657980" cy="1632383"/>
            </a:xfrm>
            <a:custGeom>
              <a:avLst/>
              <a:gdLst>
                <a:gd name="connsiteX0" fmla="*/ 745649 w 1657980"/>
                <a:gd name="connsiteY0" fmla="*/ 0 h 1632383"/>
                <a:gd name="connsiteX1" fmla="*/ 769575 w 1657980"/>
                <a:gd name="connsiteY1" fmla="*/ 2315 h 1632383"/>
                <a:gd name="connsiteX2" fmla="*/ 820147 w 1657980"/>
                <a:gd name="connsiteY2" fmla="*/ 10601 h 1632383"/>
                <a:gd name="connsiteX3" fmla="*/ 1412570 w 1657980"/>
                <a:gd name="connsiteY3" fmla="*/ 108861 h 1632383"/>
                <a:gd name="connsiteX4" fmla="*/ 1471443 w 1657980"/>
                <a:gd name="connsiteY4" fmla="*/ 118547 h 1632383"/>
                <a:gd name="connsiteX5" fmla="*/ 1478558 w 1657980"/>
                <a:gd name="connsiteY5" fmla="*/ 119918 h 1632383"/>
                <a:gd name="connsiteX6" fmla="*/ 1505762 w 1657980"/>
                <a:gd name="connsiteY6" fmla="*/ 128690 h 1632383"/>
                <a:gd name="connsiteX7" fmla="*/ 1515248 w 1657980"/>
                <a:gd name="connsiteY7" fmla="*/ 133290 h 1632383"/>
                <a:gd name="connsiteX8" fmla="*/ 1517062 w 1657980"/>
                <a:gd name="connsiteY8" fmla="*/ 134233 h 1632383"/>
                <a:gd name="connsiteX9" fmla="*/ 1529757 w 1657980"/>
                <a:gd name="connsiteY9" fmla="*/ 144147 h 1632383"/>
                <a:gd name="connsiteX10" fmla="*/ 928963 w 1657980"/>
                <a:gd name="connsiteY10" fmla="*/ 583017 h 1632383"/>
                <a:gd name="connsiteX11" fmla="*/ 887207 w 1657980"/>
                <a:gd name="connsiteY11" fmla="*/ 605768 h 1632383"/>
                <a:gd name="connsiteX12" fmla="*/ 853750 w 1657980"/>
                <a:gd name="connsiteY12" fmla="*/ 614309 h 1632383"/>
                <a:gd name="connsiteX13" fmla="*/ 853845 w 1657980"/>
                <a:gd name="connsiteY13" fmla="*/ 614780 h 1632383"/>
                <a:gd name="connsiteX14" fmla="*/ 888829 w 1657980"/>
                <a:gd name="connsiteY14" fmla="*/ 605834 h 1632383"/>
                <a:gd name="connsiteX15" fmla="*/ 930584 w 1657980"/>
                <a:gd name="connsiteY15" fmla="*/ 583103 h 1632383"/>
                <a:gd name="connsiteX16" fmla="*/ 1531371 w 1657980"/>
                <a:gd name="connsiteY16" fmla="*/ 144200 h 1632383"/>
                <a:gd name="connsiteX17" fmla="*/ 1576789 w 1657980"/>
                <a:gd name="connsiteY17" fmla="*/ 193357 h 1632383"/>
                <a:gd name="connsiteX18" fmla="*/ 1578882 w 1657980"/>
                <a:gd name="connsiteY18" fmla="*/ 197276 h 1632383"/>
                <a:gd name="connsiteX19" fmla="*/ 1593162 w 1657980"/>
                <a:gd name="connsiteY19" fmla="*/ 247051 h 1632383"/>
                <a:gd name="connsiteX20" fmla="*/ 1657270 w 1657980"/>
                <a:gd name="connsiteY20" fmla="*/ 859618 h 1632383"/>
                <a:gd name="connsiteX21" fmla="*/ 1657980 w 1657980"/>
                <a:gd name="connsiteY21" fmla="*/ 885674 h 1632383"/>
                <a:gd name="connsiteX22" fmla="*/ 1657756 w 1657980"/>
                <a:gd name="connsiteY22" fmla="*/ 901830 h 1632383"/>
                <a:gd name="connsiteX23" fmla="*/ 1604937 w 1657980"/>
                <a:gd name="connsiteY23" fmla="*/ 1060506 h 1632383"/>
                <a:gd name="connsiteX24" fmla="*/ 1506475 w 1657980"/>
                <a:gd name="connsiteY24" fmla="*/ 1168170 h 1632383"/>
                <a:gd name="connsiteX25" fmla="*/ 1471860 w 1657980"/>
                <a:gd name="connsiteY25" fmla="*/ 1205982 h 1632383"/>
                <a:gd name="connsiteX26" fmla="*/ 1127058 w 1657980"/>
                <a:gd name="connsiteY26" fmla="*/ 1582872 h 1632383"/>
                <a:gd name="connsiteX27" fmla="*/ 1124068 w 1657980"/>
                <a:gd name="connsiteY27" fmla="*/ 1586104 h 1632383"/>
                <a:gd name="connsiteX28" fmla="*/ 1120853 w 1657980"/>
                <a:gd name="connsiteY28" fmla="*/ 1589541 h 1632383"/>
                <a:gd name="connsiteX29" fmla="*/ 1053717 w 1657980"/>
                <a:gd name="connsiteY29" fmla="*/ 1629210 h 1632383"/>
                <a:gd name="connsiteX30" fmla="*/ 1053268 w 1657980"/>
                <a:gd name="connsiteY30" fmla="*/ 1629210 h 1632383"/>
                <a:gd name="connsiteX31" fmla="*/ 1052932 w 1657980"/>
                <a:gd name="connsiteY31" fmla="*/ 1627528 h 1632383"/>
                <a:gd name="connsiteX32" fmla="*/ 1017057 w 1657980"/>
                <a:gd name="connsiteY32" fmla="*/ 1632383 h 1632383"/>
                <a:gd name="connsiteX33" fmla="*/ 980381 w 1657980"/>
                <a:gd name="connsiteY33" fmla="*/ 1627794 h 1632383"/>
                <a:gd name="connsiteX34" fmla="*/ 954561 w 1657980"/>
                <a:gd name="connsiteY34" fmla="*/ 1618562 h 1632383"/>
                <a:gd name="connsiteX35" fmla="*/ 485251 w 1657980"/>
                <a:gd name="connsiteY35" fmla="*/ 1400622 h 1632383"/>
                <a:gd name="connsiteX36" fmla="*/ 440751 w 1657980"/>
                <a:gd name="connsiteY36" fmla="*/ 1379834 h 1632383"/>
                <a:gd name="connsiteX37" fmla="*/ 308374 w 1657980"/>
                <a:gd name="connsiteY37" fmla="*/ 1318245 h 1632383"/>
                <a:gd name="connsiteX38" fmla="*/ 208028 w 1657980"/>
                <a:gd name="connsiteY38" fmla="*/ 1217015 h 1632383"/>
                <a:gd name="connsiteX39" fmla="*/ 198590 w 1657980"/>
                <a:gd name="connsiteY39" fmla="*/ 1192136 h 1632383"/>
                <a:gd name="connsiteX40" fmla="*/ 6210 w 1657980"/>
                <a:gd name="connsiteY40" fmla="*/ 563195 h 1632383"/>
                <a:gd name="connsiteX41" fmla="*/ 0 w 1657980"/>
                <a:gd name="connsiteY41" fmla="*/ 520514 h 1632383"/>
                <a:gd name="connsiteX42" fmla="*/ 244 w 1657980"/>
                <a:gd name="connsiteY42" fmla="*/ 511779 h 1632383"/>
                <a:gd name="connsiteX43" fmla="*/ 8649 w 1657980"/>
                <a:gd name="connsiteY43" fmla="*/ 473078 h 1632383"/>
                <a:gd name="connsiteX44" fmla="*/ 25964 w 1657980"/>
                <a:gd name="connsiteY44" fmla="*/ 440923 h 1632383"/>
                <a:gd name="connsiteX45" fmla="*/ 23064 w 1657980"/>
                <a:gd name="connsiteY45" fmla="*/ 440270 h 1632383"/>
                <a:gd name="connsiteX46" fmla="*/ 28575 w 1657980"/>
                <a:gd name="connsiteY46" fmla="*/ 431041 h 1632383"/>
                <a:gd name="connsiteX47" fmla="*/ 35550 w 1657980"/>
                <a:gd name="connsiteY47" fmla="*/ 423213 h 1632383"/>
                <a:gd name="connsiteX48" fmla="*/ 57174 w 1657980"/>
                <a:gd name="connsiteY48" fmla="*/ 404526 h 1632383"/>
                <a:gd name="connsiteX49" fmla="*/ 63452 w 1657980"/>
                <a:gd name="connsiteY49" fmla="*/ 400383 h 1632383"/>
                <a:gd name="connsiteX50" fmla="*/ 104677 w 1657980"/>
                <a:gd name="connsiteY50" fmla="*/ 374554 h 1632383"/>
                <a:gd name="connsiteX51" fmla="*/ 653155 w 1657980"/>
                <a:gd name="connsiteY51" fmla="*/ 31144 h 1632383"/>
                <a:gd name="connsiteX52" fmla="*/ 729048 w 1657980"/>
                <a:gd name="connsiteY52" fmla="*/ 915 h 1632383"/>
                <a:gd name="connsiteX53" fmla="*/ 745649 w 1657980"/>
                <a:gd name="connsiteY53" fmla="*/ 0 h 1632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657980" h="1632383">
                  <a:moveTo>
                    <a:pt x="745649" y="0"/>
                  </a:moveTo>
                  <a:cubicBezTo>
                    <a:pt x="753950" y="0"/>
                    <a:pt x="761972" y="686"/>
                    <a:pt x="769575" y="2315"/>
                  </a:cubicBezTo>
                  <a:cubicBezTo>
                    <a:pt x="786455" y="5086"/>
                    <a:pt x="803266" y="7829"/>
                    <a:pt x="820147" y="10601"/>
                  </a:cubicBezTo>
                  <a:cubicBezTo>
                    <a:pt x="1017551" y="43344"/>
                    <a:pt x="1215165" y="76117"/>
                    <a:pt x="1412570" y="108861"/>
                  </a:cubicBezTo>
                  <a:cubicBezTo>
                    <a:pt x="1432171" y="112089"/>
                    <a:pt x="1451772" y="115318"/>
                    <a:pt x="1471443" y="118547"/>
                  </a:cubicBezTo>
                  <a:cubicBezTo>
                    <a:pt x="1473744" y="119004"/>
                    <a:pt x="1476256" y="119461"/>
                    <a:pt x="1478558" y="119918"/>
                  </a:cubicBezTo>
                  <a:cubicBezTo>
                    <a:pt x="1488044" y="122004"/>
                    <a:pt x="1497252" y="125004"/>
                    <a:pt x="1505762" y="128690"/>
                  </a:cubicBezTo>
                  <a:cubicBezTo>
                    <a:pt x="1508970" y="130061"/>
                    <a:pt x="1512249" y="131690"/>
                    <a:pt x="1515248" y="133290"/>
                  </a:cubicBezTo>
                  <a:cubicBezTo>
                    <a:pt x="1515946" y="133547"/>
                    <a:pt x="1516643" y="133776"/>
                    <a:pt x="1517062" y="134233"/>
                  </a:cubicBezTo>
                  <a:cubicBezTo>
                    <a:pt x="1521666" y="137233"/>
                    <a:pt x="1525363" y="141147"/>
                    <a:pt x="1529757" y="144147"/>
                  </a:cubicBezTo>
                  <a:cubicBezTo>
                    <a:pt x="1452958" y="200406"/>
                    <a:pt x="995858" y="534587"/>
                    <a:pt x="928963" y="583017"/>
                  </a:cubicBezTo>
                  <a:cubicBezTo>
                    <a:pt x="914768" y="593289"/>
                    <a:pt x="900695" y="600611"/>
                    <a:pt x="887207" y="605768"/>
                  </a:cubicBezTo>
                  <a:lnTo>
                    <a:pt x="853750" y="614309"/>
                  </a:lnTo>
                  <a:lnTo>
                    <a:pt x="853845" y="614780"/>
                  </a:lnTo>
                  <a:lnTo>
                    <a:pt x="888829" y="605834"/>
                  </a:lnTo>
                  <a:cubicBezTo>
                    <a:pt x="902324" y="600669"/>
                    <a:pt x="916398" y="593347"/>
                    <a:pt x="930584" y="583103"/>
                  </a:cubicBezTo>
                  <a:cubicBezTo>
                    <a:pt x="997234" y="534634"/>
                    <a:pt x="1454553" y="200232"/>
                    <a:pt x="1531371" y="144200"/>
                  </a:cubicBezTo>
                  <a:cubicBezTo>
                    <a:pt x="1550061" y="157125"/>
                    <a:pt x="1566173" y="173282"/>
                    <a:pt x="1576789" y="193357"/>
                  </a:cubicBezTo>
                  <a:cubicBezTo>
                    <a:pt x="1577499" y="194457"/>
                    <a:pt x="1578172" y="195832"/>
                    <a:pt x="1578882" y="197276"/>
                  </a:cubicBezTo>
                  <a:cubicBezTo>
                    <a:pt x="1586470" y="212469"/>
                    <a:pt x="1591330" y="229313"/>
                    <a:pt x="1593162" y="247051"/>
                  </a:cubicBezTo>
                  <a:cubicBezTo>
                    <a:pt x="1614618" y="465265"/>
                    <a:pt x="1639514" y="524734"/>
                    <a:pt x="1657270" y="859618"/>
                  </a:cubicBezTo>
                  <a:cubicBezTo>
                    <a:pt x="1657756" y="868143"/>
                    <a:pt x="1657980" y="876874"/>
                    <a:pt x="1657980" y="885674"/>
                  </a:cubicBezTo>
                  <a:cubicBezTo>
                    <a:pt x="1657980" y="890968"/>
                    <a:pt x="1657980" y="896537"/>
                    <a:pt x="1657756" y="901830"/>
                  </a:cubicBezTo>
                  <a:cubicBezTo>
                    <a:pt x="1656149" y="950712"/>
                    <a:pt x="1638131" y="1024069"/>
                    <a:pt x="1604937" y="1060506"/>
                  </a:cubicBezTo>
                  <a:cubicBezTo>
                    <a:pt x="1578172" y="1089794"/>
                    <a:pt x="1544267" y="1126919"/>
                    <a:pt x="1506475" y="1168170"/>
                  </a:cubicBezTo>
                  <a:cubicBezTo>
                    <a:pt x="1495373" y="1180407"/>
                    <a:pt x="1483635" y="1193126"/>
                    <a:pt x="1471860" y="1205982"/>
                  </a:cubicBezTo>
                  <a:cubicBezTo>
                    <a:pt x="1354933" y="1333789"/>
                    <a:pt x="1212885" y="1489234"/>
                    <a:pt x="1127058" y="1582872"/>
                  </a:cubicBezTo>
                  <a:cubicBezTo>
                    <a:pt x="1126161" y="1583766"/>
                    <a:pt x="1125002" y="1584935"/>
                    <a:pt x="1124068" y="1586104"/>
                  </a:cubicBezTo>
                  <a:lnTo>
                    <a:pt x="1120853" y="1589541"/>
                  </a:lnTo>
                  <a:cubicBezTo>
                    <a:pt x="1101938" y="1608929"/>
                    <a:pt x="1078650" y="1622266"/>
                    <a:pt x="1053717" y="1629210"/>
                  </a:cubicBezTo>
                  <a:lnTo>
                    <a:pt x="1053268" y="1629210"/>
                  </a:lnTo>
                  <a:lnTo>
                    <a:pt x="1052932" y="1627528"/>
                  </a:lnTo>
                  <a:lnTo>
                    <a:pt x="1017057" y="1632383"/>
                  </a:lnTo>
                  <a:cubicBezTo>
                    <a:pt x="1004832" y="1632383"/>
                    <a:pt x="992606" y="1631001"/>
                    <a:pt x="980381" y="1627794"/>
                  </a:cubicBezTo>
                  <a:cubicBezTo>
                    <a:pt x="971627" y="1625472"/>
                    <a:pt x="962874" y="1622487"/>
                    <a:pt x="954561" y="1618562"/>
                  </a:cubicBezTo>
                  <a:cubicBezTo>
                    <a:pt x="798222" y="1545915"/>
                    <a:pt x="641590" y="1473268"/>
                    <a:pt x="485251" y="1400622"/>
                  </a:cubicBezTo>
                  <a:cubicBezTo>
                    <a:pt x="470483" y="1393711"/>
                    <a:pt x="455470" y="1386745"/>
                    <a:pt x="440751" y="1379834"/>
                  </a:cubicBezTo>
                  <a:cubicBezTo>
                    <a:pt x="396691" y="1359323"/>
                    <a:pt x="352386" y="1338811"/>
                    <a:pt x="308374" y="1318245"/>
                  </a:cubicBezTo>
                  <a:cubicBezTo>
                    <a:pt x="263629" y="1297512"/>
                    <a:pt x="228078" y="1261521"/>
                    <a:pt x="208028" y="1217015"/>
                  </a:cubicBezTo>
                  <a:cubicBezTo>
                    <a:pt x="204360" y="1208943"/>
                    <a:pt x="201133" y="1200650"/>
                    <a:pt x="198590" y="1192136"/>
                  </a:cubicBezTo>
                  <a:cubicBezTo>
                    <a:pt x="134480" y="982489"/>
                    <a:pt x="70321" y="772842"/>
                    <a:pt x="6210" y="563195"/>
                  </a:cubicBezTo>
                  <a:cubicBezTo>
                    <a:pt x="2054" y="549097"/>
                    <a:pt x="0" y="534833"/>
                    <a:pt x="0" y="520514"/>
                  </a:cubicBezTo>
                  <a:cubicBezTo>
                    <a:pt x="0" y="517529"/>
                    <a:pt x="0" y="514764"/>
                    <a:pt x="244" y="511779"/>
                  </a:cubicBezTo>
                  <a:cubicBezTo>
                    <a:pt x="1051" y="498400"/>
                    <a:pt x="3985" y="485421"/>
                    <a:pt x="8649" y="473078"/>
                  </a:cubicBezTo>
                  <a:lnTo>
                    <a:pt x="25964" y="440923"/>
                  </a:lnTo>
                  <a:lnTo>
                    <a:pt x="23064" y="440270"/>
                  </a:lnTo>
                  <a:cubicBezTo>
                    <a:pt x="25157" y="437499"/>
                    <a:pt x="26273" y="433813"/>
                    <a:pt x="28575" y="431041"/>
                  </a:cubicBezTo>
                  <a:cubicBezTo>
                    <a:pt x="30667" y="428270"/>
                    <a:pt x="33179" y="425727"/>
                    <a:pt x="35550" y="423213"/>
                  </a:cubicBezTo>
                  <a:cubicBezTo>
                    <a:pt x="41968" y="416298"/>
                    <a:pt x="49362" y="410069"/>
                    <a:pt x="57174" y="404526"/>
                  </a:cubicBezTo>
                  <a:cubicBezTo>
                    <a:pt x="59267" y="403126"/>
                    <a:pt x="61359" y="401755"/>
                    <a:pt x="63452" y="400383"/>
                  </a:cubicBezTo>
                  <a:cubicBezTo>
                    <a:pt x="76078" y="392297"/>
                    <a:pt x="89959" y="383754"/>
                    <a:pt x="104677" y="374554"/>
                  </a:cubicBezTo>
                  <a:cubicBezTo>
                    <a:pt x="267553" y="272608"/>
                    <a:pt x="533875" y="105861"/>
                    <a:pt x="653155" y="31144"/>
                  </a:cubicBezTo>
                  <a:cubicBezTo>
                    <a:pt x="677150" y="16144"/>
                    <a:pt x="700658" y="4143"/>
                    <a:pt x="729048" y="915"/>
                  </a:cubicBezTo>
                  <a:cubicBezTo>
                    <a:pt x="734558" y="229"/>
                    <a:pt x="740069" y="0"/>
                    <a:pt x="745649" y="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A14A3959-8F00-429E-B587-EA93922AF2D2}"/>
                </a:ext>
              </a:extLst>
            </p:cNvPr>
            <p:cNvGrpSpPr/>
            <p:nvPr/>
          </p:nvGrpSpPr>
          <p:grpSpPr>
            <a:xfrm>
              <a:off x="4105914" y="3058093"/>
              <a:ext cx="1657980" cy="1632383"/>
              <a:chOff x="4105914" y="3058093"/>
              <a:chExt cx="1657980" cy="1632383"/>
            </a:xfrm>
          </p:grpSpPr>
          <p:sp>
            <p:nvSpPr>
              <p:cNvPr id="122" name="Shape">
                <a:extLst>
                  <a:ext uri="{FF2B5EF4-FFF2-40B4-BE49-F238E27FC236}">
                    <a16:creationId xmlns:a16="http://schemas.microsoft.com/office/drawing/2014/main" id="{D3E70325-71E5-4E7C-82E0-FA2A9FD0AFC1}"/>
                  </a:ext>
                </a:extLst>
              </p:cNvPr>
              <p:cNvSpPr/>
              <p:nvPr/>
            </p:nvSpPr>
            <p:spPr>
              <a:xfrm>
                <a:off x="4128978" y="3058093"/>
                <a:ext cx="1506693" cy="6171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359" y="0"/>
                    </a:moveTo>
                    <a:cubicBezTo>
                      <a:pt x="10279" y="0"/>
                      <a:pt x="10200" y="8"/>
                      <a:pt x="10121" y="32"/>
                    </a:cubicBezTo>
                    <a:cubicBezTo>
                      <a:pt x="9714" y="145"/>
                      <a:pt x="9377" y="565"/>
                      <a:pt x="9033" y="1090"/>
                    </a:cubicBezTo>
                    <a:cubicBezTo>
                      <a:pt x="7323" y="3705"/>
                      <a:pt x="3505" y="9541"/>
                      <a:pt x="1170" y="13109"/>
                    </a:cubicBezTo>
                    <a:cubicBezTo>
                      <a:pt x="959" y="13431"/>
                      <a:pt x="760" y="13730"/>
                      <a:pt x="579" y="14013"/>
                    </a:cubicBezTo>
                    <a:cubicBezTo>
                      <a:pt x="549" y="14061"/>
                      <a:pt x="519" y="14109"/>
                      <a:pt x="489" y="14158"/>
                    </a:cubicBezTo>
                    <a:cubicBezTo>
                      <a:pt x="377" y="14352"/>
                      <a:pt x="271" y="14570"/>
                      <a:pt x="179" y="14812"/>
                    </a:cubicBezTo>
                    <a:cubicBezTo>
                      <a:pt x="145" y="14900"/>
                      <a:pt x="109" y="14989"/>
                      <a:pt x="79" y="15086"/>
                    </a:cubicBezTo>
                    <a:cubicBezTo>
                      <a:pt x="46" y="15183"/>
                      <a:pt x="30" y="15312"/>
                      <a:pt x="0" y="15409"/>
                    </a:cubicBezTo>
                    <a:cubicBezTo>
                      <a:pt x="3376" y="17265"/>
                      <a:pt x="10921" y="21414"/>
                      <a:pt x="10921" y="21414"/>
                    </a:cubicBezTo>
                    <a:cubicBezTo>
                      <a:pt x="10921" y="21414"/>
                      <a:pt x="10921" y="21414"/>
                      <a:pt x="10924" y="21414"/>
                    </a:cubicBezTo>
                    <a:cubicBezTo>
                      <a:pt x="10954" y="21439"/>
                      <a:pt x="11175" y="21600"/>
                      <a:pt x="11503" y="21600"/>
                    </a:cubicBezTo>
                    <a:cubicBezTo>
                      <a:pt x="11503" y="21600"/>
                      <a:pt x="11506" y="21600"/>
                      <a:pt x="11506" y="21600"/>
                    </a:cubicBezTo>
                    <a:cubicBezTo>
                      <a:pt x="11506" y="21600"/>
                      <a:pt x="11509" y="21600"/>
                      <a:pt x="11509" y="21600"/>
                    </a:cubicBezTo>
                    <a:cubicBezTo>
                      <a:pt x="11595" y="21600"/>
                      <a:pt x="11688" y="21592"/>
                      <a:pt x="11787" y="21560"/>
                    </a:cubicBezTo>
                    <a:cubicBezTo>
                      <a:pt x="11787" y="21560"/>
                      <a:pt x="11790" y="21560"/>
                      <a:pt x="11790" y="21560"/>
                    </a:cubicBezTo>
                    <a:cubicBezTo>
                      <a:pt x="11797" y="21560"/>
                      <a:pt x="11807" y="21552"/>
                      <a:pt x="11813" y="21552"/>
                    </a:cubicBezTo>
                    <a:cubicBezTo>
                      <a:pt x="11823" y="21552"/>
                      <a:pt x="11830" y="21543"/>
                      <a:pt x="11840" y="21543"/>
                    </a:cubicBezTo>
                    <a:lnTo>
                      <a:pt x="11840" y="21543"/>
                    </a:lnTo>
                    <a:cubicBezTo>
                      <a:pt x="12180" y="21430"/>
                      <a:pt x="12580" y="21124"/>
                      <a:pt x="12987" y="20405"/>
                    </a:cubicBezTo>
                    <a:cubicBezTo>
                      <a:pt x="13946" y="18710"/>
                      <a:pt x="20499" y="7014"/>
                      <a:pt x="21600" y="5045"/>
                    </a:cubicBezTo>
                    <a:cubicBezTo>
                      <a:pt x="21537" y="4940"/>
                      <a:pt x="21484" y="4803"/>
                      <a:pt x="21418" y="4698"/>
                    </a:cubicBezTo>
                    <a:cubicBezTo>
                      <a:pt x="21412" y="4682"/>
                      <a:pt x="21402" y="4674"/>
                      <a:pt x="21392" y="4665"/>
                    </a:cubicBezTo>
                    <a:cubicBezTo>
                      <a:pt x="21349" y="4609"/>
                      <a:pt x="21302" y="4552"/>
                      <a:pt x="21256" y="4504"/>
                    </a:cubicBezTo>
                    <a:cubicBezTo>
                      <a:pt x="21134" y="4375"/>
                      <a:pt x="21002" y="4270"/>
                      <a:pt x="20866" y="4197"/>
                    </a:cubicBezTo>
                    <a:cubicBezTo>
                      <a:pt x="20833" y="4181"/>
                      <a:pt x="20797" y="4165"/>
                      <a:pt x="20764" y="4149"/>
                    </a:cubicBezTo>
                    <a:cubicBezTo>
                      <a:pt x="20482" y="4036"/>
                      <a:pt x="20201" y="3923"/>
                      <a:pt x="19920" y="3810"/>
                    </a:cubicBezTo>
                    <a:cubicBezTo>
                      <a:pt x="17090" y="2664"/>
                      <a:pt x="14257" y="1517"/>
                      <a:pt x="11427" y="371"/>
                    </a:cubicBezTo>
                    <a:cubicBezTo>
                      <a:pt x="11185" y="274"/>
                      <a:pt x="10944" y="178"/>
                      <a:pt x="10702" y="81"/>
                    </a:cubicBezTo>
                    <a:cubicBezTo>
                      <a:pt x="10593" y="24"/>
                      <a:pt x="10478" y="0"/>
                      <a:pt x="10359" y="0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3" name="Shape">
                <a:extLst>
                  <a:ext uri="{FF2B5EF4-FFF2-40B4-BE49-F238E27FC236}">
                    <a16:creationId xmlns:a16="http://schemas.microsoft.com/office/drawing/2014/main" id="{8957DE61-D591-4200-ABAE-637657A5242B}"/>
                  </a:ext>
                </a:extLst>
              </p:cNvPr>
              <p:cNvSpPr/>
              <p:nvPr/>
            </p:nvSpPr>
            <p:spPr>
              <a:xfrm>
                <a:off x="4956465" y="3202293"/>
                <a:ext cx="807429" cy="1485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213" y="0"/>
                    </a:moveTo>
                    <a:cubicBezTo>
                      <a:pt x="16158" y="815"/>
                      <a:pt x="3924" y="5679"/>
                      <a:pt x="2141" y="6384"/>
                    </a:cubicBezTo>
                    <a:cubicBezTo>
                      <a:pt x="1382" y="6682"/>
                      <a:pt x="635" y="6810"/>
                      <a:pt x="0" y="6857"/>
                    </a:cubicBezTo>
                    <a:lnTo>
                      <a:pt x="5423" y="21600"/>
                    </a:lnTo>
                    <a:lnTo>
                      <a:pt x="5423" y="21600"/>
                    </a:lnTo>
                    <a:lnTo>
                      <a:pt x="5435" y="21600"/>
                    </a:lnTo>
                    <a:cubicBezTo>
                      <a:pt x="6102" y="21499"/>
                      <a:pt x="6725" y="21305"/>
                      <a:pt x="7231" y="21023"/>
                    </a:cubicBezTo>
                    <a:lnTo>
                      <a:pt x="7317" y="20973"/>
                    </a:lnTo>
                    <a:cubicBezTo>
                      <a:pt x="7342" y="20956"/>
                      <a:pt x="7373" y="20939"/>
                      <a:pt x="7397" y="20926"/>
                    </a:cubicBezTo>
                    <a:cubicBezTo>
                      <a:pt x="9693" y="19564"/>
                      <a:pt x="13493" y="17303"/>
                      <a:pt x="16621" y="15444"/>
                    </a:cubicBezTo>
                    <a:lnTo>
                      <a:pt x="16621" y="15444"/>
                    </a:lnTo>
                    <a:lnTo>
                      <a:pt x="16621" y="15444"/>
                    </a:lnTo>
                    <a:cubicBezTo>
                      <a:pt x="16936" y="15257"/>
                      <a:pt x="17250" y="15072"/>
                      <a:pt x="17547" y="14894"/>
                    </a:cubicBezTo>
                    <a:lnTo>
                      <a:pt x="17547" y="14894"/>
                    </a:lnTo>
                    <a:cubicBezTo>
                      <a:pt x="18558" y="14294"/>
                      <a:pt x="19465" y="13754"/>
                      <a:pt x="20181" y="13328"/>
                    </a:cubicBezTo>
                    <a:cubicBezTo>
                      <a:pt x="21069" y="12798"/>
                      <a:pt x="21551" y="11731"/>
                      <a:pt x="21594" y="11020"/>
                    </a:cubicBezTo>
                    <a:cubicBezTo>
                      <a:pt x="21600" y="10943"/>
                      <a:pt x="21600" y="10862"/>
                      <a:pt x="21600" y="10785"/>
                    </a:cubicBezTo>
                    <a:cubicBezTo>
                      <a:pt x="21600" y="10657"/>
                      <a:pt x="21594" y="10530"/>
                      <a:pt x="21581" y="10406"/>
                    </a:cubicBezTo>
                    <a:cubicBezTo>
                      <a:pt x="21106" y="5535"/>
                      <a:pt x="20440" y="4670"/>
                      <a:pt x="19866" y="1496"/>
                    </a:cubicBezTo>
                    <a:cubicBezTo>
                      <a:pt x="19817" y="1238"/>
                      <a:pt x="19687" y="993"/>
                      <a:pt x="19484" y="772"/>
                    </a:cubicBezTo>
                    <a:cubicBezTo>
                      <a:pt x="19465" y="751"/>
                      <a:pt x="19447" y="731"/>
                      <a:pt x="19428" y="715"/>
                    </a:cubicBezTo>
                    <a:cubicBezTo>
                      <a:pt x="19144" y="423"/>
                      <a:pt x="18713" y="188"/>
                      <a:pt x="18213" y="0"/>
                    </a:cubicBezTo>
                    <a:cubicBezTo>
                      <a:pt x="18219" y="0"/>
                      <a:pt x="18213" y="0"/>
                      <a:pt x="18213" y="0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4" name="Shape">
                <a:extLst>
                  <a:ext uri="{FF2B5EF4-FFF2-40B4-BE49-F238E27FC236}">
                    <a16:creationId xmlns:a16="http://schemas.microsoft.com/office/drawing/2014/main" id="{D2A635AC-FD15-47E1-B132-EE8DA8A76FAA}"/>
                  </a:ext>
                </a:extLst>
              </p:cNvPr>
              <p:cNvSpPr/>
              <p:nvPr/>
            </p:nvSpPr>
            <p:spPr>
              <a:xfrm>
                <a:off x="4105914" y="3496285"/>
                <a:ext cx="1056276" cy="11941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61" y="0"/>
                    </a:moveTo>
                    <a:cubicBezTo>
                      <a:pt x="245" y="392"/>
                      <a:pt x="38" y="847"/>
                      <a:pt x="5" y="1331"/>
                    </a:cubicBezTo>
                    <a:cubicBezTo>
                      <a:pt x="0" y="1385"/>
                      <a:pt x="0" y="1435"/>
                      <a:pt x="0" y="1489"/>
                    </a:cubicBezTo>
                    <a:cubicBezTo>
                      <a:pt x="0" y="1748"/>
                      <a:pt x="42" y="2006"/>
                      <a:pt x="127" y="2261"/>
                    </a:cubicBezTo>
                    <a:cubicBezTo>
                      <a:pt x="1438" y="6053"/>
                      <a:pt x="2750" y="9845"/>
                      <a:pt x="4061" y="13637"/>
                    </a:cubicBezTo>
                    <a:cubicBezTo>
                      <a:pt x="4113" y="13791"/>
                      <a:pt x="4179" y="13941"/>
                      <a:pt x="4254" y="14087"/>
                    </a:cubicBezTo>
                    <a:cubicBezTo>
                      <a:pt x="4664" y="14892"/>
                      <a:pt x="5391" y="15543"/>
                      <a:pt x="6306" y="15918"/>
                    </a:cubicBezTo>
                    <a:cubicBezTo>
                      <a:pt x="7206" y="16290"/>
                      <a:pt x="8112" y="16661"/>
                      <a:pt x="9013" y="17032"/>
                    </a:cubicBezTo>
                    <a:lnTo>
                      <a:pt x="9013" y="17032"/>
                    </a:lnTo>
                    <a:cubicBezTo>
                      <a:pt x="9314" y="17157"/>
                      <a:pt x="9621" y="17283"/>
                      <a:pt x="9923" y="17408"/>
                    </a:cubicBezTo>
                    <a:cubicBezTo>
                      <a:pt x="13120" y="18722"/>
                      <a:pt x="16323" y="20036"/>
                      <a:pt x="19520" y="21350"/>
                    </a:cubicBezTo>
                    <a:lnTo>
                      <a:pt x="19520" y="21350"/>
                    </a:lnTo>
                    <a:cubicBezTo>
                      <a:pt x="19690" y="21421"/>
                      <a:pt x="19869" y="21475"/>
                      <a:pt x="20048" y="21517"/>
                    </a:cubicBezTo>
                    <a:cubicBezTo>
                      <a:pt x="20298" y="21575"/>
                      <a:pt x="20548" y="21600"/>
                      <a:pt x="20798" y="21600"/>
                    </a:cubicBezTo>
                    <a:cubicBezTo>
                      <a:pt x="21072" y="21600"/>
                      <a:pt x="21341" y="21567"/>
                      <a:pt x="21600" y="21504"/>
                    </a:cubicBezTo>
                    <a:lnTo>
                      <a:pt x="17455" y="3170"/>
                    </a:lnTo>
                    <a:lnTo>
                      <a:pt x="17455" y="3170"/>
                    </a:lnTo>
                    <a:cubicBezTo>
                      <a:pt x="17440" y="3170"/>
                      <a:pt x="17431" y="3175"/>
                      <a:pt x="17417" y="3175"/>
                    </a:cubicBezTo>
                    <a:cubicBezTo>
                      <a:pt x="17407" y="3175"/>
                      <a:pt x="17393" y="3179"/>
                      <a:pt x="17384" y="3179"/>
                    </a:cubicBezTo>
                    <a:cubicBezTo>
                      <a:pt x="17384" y="3179"/>
                      <a:pt x="17379" y="3179"/>
                      <a:pt x="17379" y="3179"/>
                    </a:cubicBezTo>
                    <a:cubicBezTo>
                      <a:pt x="17238" y="3191"/>
                      <a:pt x="17105" y="3200"/>
                      <a:pt x="16983" y="3200"/>
                    </a:cubicBezTo>
                    <a:cubicBezTo>
                      <a:pt x="16983" y="3200"/>
                      <a:pt x="16978" y="3200"/>
                      <a:pt x="16978" y="3200"/>
                    </a:cubicBezTo>
                    <a:lnTo>
                      <a:pt x="16978" y="3200"/>
                    </a:lnTo>
                    <a:cubicBezTo>
                      <a:pt x="16978" y="3200"/>
                      <a:pt x="16973" y="3200"/>
                      <a:pt x="16973" y="3200"/>
                    </a:cubicBezTo>
                    <a:cubicBezTo>
                      <a:pt x="16507" y="3200"/>
                      <a:pt x="16191" y="3116"/>
                      <a:pt x="16148" y="3104"/>
                    </a:cubicBezTo>
                    <a:cubicBezTo>
                      <a:pt x="16143" y="3104"/>
                      <a:pt x="16143" y="3104"/>
                      <a:pt x="16143" y="3104"/>
                    </a:cubicBezTo>
                    <a:cubicBezTo>
                      <a:pt x="16139" y="3108"/>
                      <a:pt x="5376" y="964"/>
                      <a:pt x="561" y="0"/>
                    </a:cubicBezTo>
                    <a:lnTo>
                      <a:pt x="561" y="0"/>
                    </a:lnTo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5" name="Shape">
                <a:extLst>
                  <a:ext uri="{FF2B5EF4-FFF2-40B4-BE49-F238E27FC236}">
                    <a16:creationId xmlns:a16="http://schemas.microsoft.com/office/drawing/2014/main" id="{473B8F31-A27B-4D6A-A899-BDC8929959BD}"/>
                  </a:ext>
                </a:extLst>
              </p:cNvPr>
              <p:cNvSpPr/>
              <p:nvPr/>
            </p:nvSpPr>
            <p:spPr>
              <a:xfrm>
                <a:off x="4205955" y="3593996"/>
                <a:ext cx="148115" cy="1768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21" h="19056" extrusionOk="0">
                    <a:moveTo>
                      <a:pt x="15978" y="5961"/>
                    </a:moveTo>
                    <a:cubicBezTo>
                      <a:pt x="20009" y="10833"/>
                      <a:pt x="20460" y="16401"/>
                      <a:pt x="16970" y="18364"/>
                    </a:cubicBezTo>
                    <a:cubicBezTo>
                      <a:pt x="13481" y="20328"/>
                      <a:pt x="7404" y="17967"/>
                      <a:pt x="3342" y="13095"/>
                    </a:cubicBezTo>
                    <a:cubicBezTo>
                      <a:pt x="-689" y="8223"/>
                      <a:pt x="-1140" y="2655"/>
                      <a:pt x="2350" y="692"/>
                    </a:cubicBezTo>
                    <a:cubicBezTo>
                      <a:pt x="5839" y="-1272"/>
                      <a:pt x="11946" y="1089"/>
                      <a:pt x="15978" y="5961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6" name="Shape">
                <a:extLst>
                  <a:ext uri="{FF2B5EF4-FFF2-40B4-BE49-F238E27FC236}">
                    <a16:creationId xmlns:a16="http://schemas.microsoft.com/office/drawing/2014/main" id="{7F28D875-E090-433B-8FB7-1E374C9D97A3}"/>
                  </a:ext>
                </a:extLst>
              </p:cNvPr>
              <p:cNvSpPr/>
              <p:nvPr/>
            </p:nvSpPr>
            <p:spPr>
              <a:xfrm>
                <a:off x="4290418" y="3842226"/>
                <a:ext cx="148115" cy="1768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21" h="19056" extrusionOk="0">
                    <a:moveTo>
                      <a:pt x="15978" y="5961"/>
                    </a:moveTo>
                    <a:cubicBezTo>
                      <a:pt x="20009" y="10833"/>
                      <a:pt x="20460" y="16401"/>
                      <a:pt x="16970" y="18364"/>
                    </a:cubicBezTo>
                    <a:cubicBezTo>
                      <a:pt x="13481" y="20328"/>
                      <a:pt x="7404" y="17967"/>
                      <a:pt x="3342" y="13095"/>
                    </a:cubicBezTo>
                    <a:cubicBezTo>
                      <a:pt x="-689" y="8223"/>
                      <a:pt x="-1140" y="2655"/>
                      <a:pt x="2350" y="692"/>
                    </a:cubicBezTo>
                    <a:cubicBezTo>
                      <a:pt x="5839" y="-1272"/>
                      <a:pt x="11916" y="1089"/>
                      <a:pt x="15978" y="5961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7" name="Shape">
                <a:extLst>
                  <a:ext uri="{FF2B5EF4-FFF2-40B4-BE49-F238E27FC236}">
                    <a16:creationId xmlns:a16="http://schemas.microsoft.com/office/drawing/2014/main" id="{15E49C69-153B-41FB-826E-A9B8FB652573}"/>
                  </a:ext>
                </a:extLst>
              </p:cNvPr>
              <p:cNvSpPr/>
              <p:nvPr/>
            </p:nvSpPr>
            <p:spPr>
              <a:xfrm>
                <a:off x="4359606" y="4072852"/>
                <a:ext cx="148115" cy="1768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21" h="19056" extrusionOk="0">
                    <a:moveTo>
                      <a:pt x="15978" y="5961"/>
                    </a:moveTo>
                    <a:cubicBezTo>
                      <a:pt x="20009" y="10833"/>
                      <a:pt x="20460" y="16401"/>
                      <a:pt x="16970" y="18364"/>
                    </a:cubicBezTo>
                    <a:cubicBezTo>
                      <a:pt x="13481" y="20328"/>
                      <a:pt x="7404" y="17967"/>
                      <a:pt x="3342" y="13095"/>
                    </a:cubicBezTo>
                    <a:cubicBezTo>
                      <a:pt x="-689" y="8223"/>
                      <a:pt x="-1140" y="2655"/>
                      <a:pt x="2350" y="692"/>
                    </a:cubicBezTo>
                    <a:cubicBezTo>
                      <a:pt x="5839" y="-1272"/>
                      <a:pt x="11946" y="1089"/>
                      <a:pt x="15978" y="5961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8" name="Shape">
                <a:extLst>
                  <a:ext uri="{FF2B5EF4-FFF2-40B4-BE49-F238E27FC236}">
                    <a16:creationId xmlns:a16="http://schemas.microsoft.com/office/drawing/2014/main" id="{E72C8593-D50B-4030-ABC5-A7073E867286}"/>
                  </a:ext>
                </a:extLst>
              </p:cNvPr>
              <p:cNvSpPr/>
              <p:nvPr/>
            </p:nvSpPr>
            <p:spPr>
              <a:xfrm>
                <a:off x="4659422" y="3796099"/>
                <a:ext cx="148115" cy="1769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21" h="19048" extrusionOk="0">
                    <a:moveTo>
                      <a:pt x="15978" y="5968"/>
                    </a:moveTo>
                    <a:cubicBezTo>
                      <a:pt x="20009" y="10834"/>
                      <a:pt x="20460" y="16395"/>
                      <a:pt x="16970" y="18357"/>
                    </a:cubicBezTo>
                    <a:cubicBezTo>
                      <a:pt x="13481" y="20318"/>
                      <a:pt x="7404" y="17959"/>
                      <a:pt x="3342" y="13093"/>
                    </a:cubicBezTo>
                    <a:cubicBezTo>
                      <a:pt x="-689" y="8227"/>
                      <a:pt x="-1140" y="2666"/>
                      <a:pt x="2350" y="704"/>
                    </a:cubicBezTo>
                    <a:cubicBezTo>
                      <a:pt x="5839" y="-1282"/>
                      <a:pt x="11946" y="1077"/>
                      <a:pt x="15978" y="5968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29" name="Shape">
                <a:extLst>
                  <a:ext uri="{FF2B5EF4-FFF2-40B4-BE49-F238E27FC236}">
                    <a16:creationId xmlns:a16="http://schemas.microsoft.com/office/drawing/2014/main" id="{2909DCEF-2F5A-4F4D-944B-685505E67453}"/>
                  </a:ext>
                </a:extLst>
              </p:cNvPr>
              <p:cNvSpPr/>
              <p:nvPr/>
            </p:nvSpPr>
            <p:spPr>
              <a:xfrm>
                <a:off x="4705547" y="4049789"/>
                <a:ext cx="148115" cy="1769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21" h="19044" extrusionOk="0">
                    <a:moveTo>
                      <a:pt x="15978" y="5965"/>
                    </a:moveTo>
                    <a:cubicBezTo>
                      <a:pt x="20009" y="10831"/>
                      <a:pt x="20460" y="16392"/>
                      <a:pt x="16970" y="18354"/>
                    </a:cubicBezTo>
                    <a:cubicBezTo>
                      <a:pt x="13481" y="20315"/>
                      <a:pt x="7404" y="17956"/>
                      <a:pt x="3342" y="13090"/>
                    </a:cubicBezTo>
                    <a:cubicBezTo>
                      <a:pt x="-689" y="8224"/>
                      <a:pt x="-1140" y="2663"/>
                      <a:pt x="2350" y="701"/>
                    </a:cubicBezTo>
                    <a:cubicBezTo>
                      <a:pt x="5839" y="-1285"/>
                      <a:pt x="11916" y="1098"/>
                      <a:pt x="15978" y="5965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30" name="Shape">
                <a:extLst>
                  <a:ext uri="{FF2B5EF4-FFF2-40B4-BE49-F238E27FC236}">
                    <a16:creationId xmlns:a16="http://schemas.microsoft.com/office/drawing/2014/main" id="{45960940-F1EA-4A38-94DC-CF23118E2CF8}"/>
                  </a:ext>
                </a:extLst>
              </p:cNvPr>
              <p:cNvSpPr/>
              <p:nvPr/>
            </p:nvSpPr>
            <p:spPr>
              <a:xfrm>
                <a:off x="4774735" y="4280418"/>
                <a:ext cx="148115" cy="1769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321" h="19048" extrusionOk="0">
                    <a:moveTo>
                      <a:pt x="15978" y="5968"/>
                    </a:moveTo>
                    <a:cubicBezTo>
                      <a:pt x="20009" y="10834"/>
                      <a:pt x="20460" y="16395"/>
                      <a:pt x="16970" y="18357"/>
                    </a:cubicBezTo>
                    <a:cubicBezTo>
                      <a:pt x="13481" y="20318"/>
                      <a:pt x="7404" y="17959"/>
                      <a:pt x="3342" y="13093"/>
                    </a:cubicBezTo>
                    <a:cubicBezTo>
                      <a:pt x="-689" y="8227"/>
                      <a:pt x="-1140" y="2666"/>
                      <a:pt x="2350" y="704"/>
                    </a:cubicBezTo>
                    <a:cubicBezTo>
                      <a:pt x="5839" y="-1282"/>
                      <a:pt x="11946" y="1077"/>
                      <a:pt x="15978" y="5968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31" name="Shape">
                <a:extLst>
                  <a:ext uri="{FF2B5EF4-FFF2-40B4-BE49-F238E27FC236}">
                    <a16:creationId xmlns:a16="http://schemas.microsoft.com/office/drawing/2014/main" id="{46FD54DE-E68A-427C-8B54-80425F8BE97E}"/>
                  </a:ext>
                </a:extLst>
              </p:cNvPr>
              <p:cNvSpPr/>
              <p:nvPr/>
            </p:nvSpPr>
            <p:spPr>
              <a:xfrm>
                <a:off x="5489679" y="3380969"/>
                <a:ext cx="125579" cy="193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39" h="19996" extrusionOk="0">
                    <a:moveTo>
                      <a:pt x="999" y="8281"/>
                    </a:moveTo>
                    <a:cubicBezTo>
                      <a:pt x="-1331" y="13717"/>
                      <a:pt x="547" y="18891"/>
                      <a:pt x="5243" y="19844"/>
                    </a:cubicBezTo>
                    <a:cubicBezTo>
                      <a:pt x="9904" y="20798"/>
                      <a:pt x="15608" y="17150"/>
                      <a:pt x="17939" y="11715"/>
                    </a:cubicBezTo>
                    <a:cubicBezTo>
                      <a:pt x="20269" y="6279"/>
                      <a:pt x="18391" y="1105"/>
                      <a:pt x="13730" y="152"/>
                    </a:cubicBezTo>
                    <a:cubicBezTo>
                      <a:pt x="9034" y="-802"/>
                      <a:pt x="3365" y="2846"/>
                      <a:pt x="999" y="8281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32" name="Shape">
                <a:extLst>
                  <a:ext uri="{FF2B5EF4-FFF2-40B4-BE49-F238E27FC236}">
                    <a16:creationId xmlns:a16="http://schemas.microsoft.com/office/drawing/2014/main" id="{E9094A3C-BFFC-4579-A9AF-C756CBC6EC01}"/>
                  </a:ext>
                </a:extLst>
              </p:cNvPr>
              <p:cNvSpPr/>
              <p:nvPr/>
            </p:nvSpPr>
            <p:spPr>
              <a:xfrm>
                <a:off x="5535804" y="3888350"/>
                <a:ext cx="125354" cy="193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36" h="19996" extrusionOk="0">
                    <a:moveTo>
                      <a:pt x="1002" y="8281"/>
                    </a:moveTo>
                    <a:cubicBezTo>
                      <a:pt x="-1332" y="13717"/>
                      <a:pt x="549" y="18891"/>
                      <a:pt x="5218" y="19844"/>
                    </a:cubicBezTo>
                    <a:cubicBezTo>
                      <a:pt x="9886" y="20798"/>
                      <a:pt x="15600" y="17150"/>
                      <a:pt x="17934" y="11715"/>
                    </a:cubicBezTo>
                    <a:cubicBezTo>
                      <a:pt x="20268" y="6279"/>
                      <a:pt x="18387" y="1105"/>
                      <a:pt x="13718" y="152"/>
                    </a:cubicBezTo>
                    <a:cubicBezTo>
                      <a:pt x="9050" y="-802"/>
                      <a:pt x="3336" y="2846"/>
                      <a:pt x="1002" y="8281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33" name="Shape">
                <a:extLst>
                  <a:ext uri="{FF2B5EF4-FFF2-40B4-BE49-F238E27FC236}">
                    <a16:creationId xmlns:a16="http://schemas.microsoft.com/office/drawing/2014/main" id="{C19C559E-29B6-4D54-AADA-3B58F2093EF7}"/>
                  </a:ext>
                </a:extLst>
              </p:cNvPr>
              <p:cNvSpPr/>
              <p:nvPr/>
            </p:nvSpPr>
            <p:spPr>
              <a:xfrm>
                <a:off x="5166800" y="3703848"/>
                <a:ext cx="125579" cy="193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39" h="19996" extrusionOk="0">
                    <a:moveTo>
                      <a:pt x="999" y="8281"/>
                    </a:moveTo>
                    <a:cubicBezTo>
                      <a:pt x="-1331" y="13717"/>
                      <a:pt x="547" y="18891"/>
                      <a:pt x="5243" y="19844"/>
                    </a:cubicBezTo>
                    <a:cubicBezTo>
                      <a:pt x="9904" y="20798"/>
                      <a:pt x="15608" y="17150"/>
                      <a:pt x="17939" y="11715"/>
                    </a:cubicBezTo>
                    <a:cubicBezTo>
                      <a:pt x="20269" y="6279"/>
                      <a:pt x="18391" y="1105"/>
                      <a:pt x="13730" y="152"/>
                    </a:cubicBezTo>
                    <a:cubicBezTo>
                      <a:pt x="9034" y="-802"/>
                      <a:pt x="3365" y="2846"/>
                      <a:pt x="999" y="8281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34" name="Shape">
                <a:extLst>
                  <a:ext uri="{FF2B5EF4-FFF2-40B4-BE49-F238E27FC236}">
                    <a16:creationId xmlns:a16="http://schemas.microsoft.com/office/drawing/2014/main" id="{7B928A3E-7111-4C9E-A894-146753AD4195}"/>
                  </a:ext>
                </a:extLst>
              </p:cNvPr>
              <p:cNvSpPr/>
              <p:nvPr/>
            </p:nvSpPr>
            <p:spPr>
              <a:xfrm>
                <a:off x="5212926" y="4211228"/>
                <a:ext cx="125354" cy="1934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36" h="19996" extrusionOk="0">
                    <a:moveTo>
                      <a:pt x="1002" y="8281"/>
                    </a:moveTo>
                    <a:cubicBezTo>
                      <a:pt x="-1332" y="13717"/>
                      <a:pt x="549" y="18891"/>
                      <a:pt x="5218" y="19844"/>
                    </a:cubicBezTo>
                    <a:cubicBezTo>
                      <a:pt x="9886" y="20798"/>
                      <a:pt x="15600" y="17150"/>
                      <a:pt x="17934" y="11715"/>
                    </a:cubicBezTo>
                    <a:cubicBezTo>
                      <a:pt x="20268" y="6279"/>
                      <a:pt x="18387" y="1105"/>
                      <a:pt x="13718" y="152"/>
                    </a:cubicBezTo>
                    <a:cubicBezTo>
                      <a:pt x="9050" y="-802"/>
                      <a:pt x="3336" y="2846"/>
                      <a:pt x="1002" y="8281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35" name="Shape">
                <a:extLst>
                  <a:ext uri="{FF2B5EF4-FFF2-40B4-BE49-F238E27FC236}">
                    <a16:creationId xmlns:a16="http://schemas.microsoft.com/office/drawing/2014/main" id="{B9246794-31CA-4036-8D60-F29A2910CF9A}"/>
                  </a:ext>
                </a:extLst>
              </p:cNvPr>
              <p:cNvSpPr/>
              <p:nvPr/>
            </p:nvSpPr>
            <p:spPr>
              <a:xfrm>
                <a:off x="4451855" y="3150342"/>
                <a:ext cx="827827" cy="38054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9" h="21600" extrusionOk="0">
                    <a:moveTo>
                      <a:pt x="2624" y="9281"/>
                    </a:moveTo>
                    <a:cubicBezTo>
                      <a:pt x="3994" y="8169"/>
                      <a:pt x="5300" y="7095"/>
                      <a:pt x="6617" y="6035"/>
                    </a:cubicBezTo>
                    <a:cubicBezTo>
                      <a:pt x="6976" y="5747"/>
                      <a:pt x="7234" y="5812"/>
                      <a:pt x="7405" y="6009"/>
                    </a:cubicBezTo>
                    <a:cubicBezTo>
                      <a:pt x="7693" y="6349"/>
                      <a:pt x="7722" y="6860"/>
                      <a:pt x="7523" y="7488"/>
                    </a:cubicBezTo>
                    <a:cubicBezTo>
                      <a:pt x="7087" y="8849"/>
                      <a:pt x="7440" y="9465"/>
                      <a:pt x="8593" y="9308"/>
                    </a:cubicBezTo>
                    <a:cubicBezTo>
                      <a:pt x="9834" y="9137"/>
                      <a:pt x="11316" y="7475"/>
                      <a:pt x="11451" y="6100"/>
                    </a:cubicBezTo>
                    <a:cubicBezTo>
                      <a:pt x="11521" y="5380"/>
                      <a:pt x="11245" y="4988"/>
                      <a:pt x="10651" y="4975"/>
                    </a:cubicBezTo>
                    <a:cubicBezTo>
                      <a:pt x="10110" y="4975"/>
                      <a:pt x="9810" y="4673"/>
                      <a:pt x="9710" y="4150"/>
                    </a:cubicBezTo>
                    <a:cubicBezTo>
                      <a:pt x="9651" y="3823"/>
                      <a:pt x="9728" y="3443"/>
                      <a:pt x="10122" y="3103"/>
                    </a:cubicBezTo>
                    <a:cubicBezTo>
                      <a:pt x="11222" y="2160"/>
                      <a:pt x="12327" y="1231"/>
                      <a:pt x="13427" y="301"/>
                    </a:cubicBezTo>
                    <a:cubicBezTo>
                      <a:pt x="13539" y="209"/>
                      <a:pt x="13656" y="118"/>
                      <a:pt x="13803" y="0"/>
                    </a:cubicBezTo>
                    <a:cubicBezTo>
                      <a:pt x="13856" y="118"/>
                      <a:pt x="13915" y="236"/>
                      <a:pt x="13956" y="340"/>
                    </a:cubicBezTo>
                    <a:cubicBezTo>
                      <a:pt x="14480" y="1676"/>
                      <a:pt x="15009" y="3011"/>
                      <a:pt x="15538" y="4346"/>
                    </a:cubicBezTo>
                    <a:cubicBezTo>
                      <a:pt x="15738" y="4844"/>
                      <a:pt x="16038" y="4844"/>
                      <a:pt x="16632" y="4359"/>
                    </a:cubicBezTo>
                    <a:cubicBezTo>
                      <a:pt x="17085" y="3993"/>
                      <a:pt x="17426" y="3535"/>
                      <a:pt x="17673" y="2998"/>
                    </a:cubicBezTo>
                    <a:cubicBezTo>
                      <a:pt x="18308" y="1610"/>
                      <a:pt x="19261" y="916"/>
                      <a:pt x="20243" y="1126"/>
                    </a:cubicBezTo>
                    <a:cubicBezTo>
                      <a:pt x="21213" y="1335"/>
                      <a:pt x="21407" y="2893"/>
                      <a:pt x="20625" y="4228"/>
                    </a:cubicBezTo>
                    <a:cubicBezTo>
                      <a:pt x="20125" y="5079"/>
                      <a:pt x="19537" y="5551"/>
                      <a:pt x="18796" y="5616"/>
                    </a:cubicBezTo>
                    <a:cubicBezTo>
                      <a:pt x="18331" y="5655"/>
                      <a:pt x="17879" y="5852"/>
                      <a:pt x="17408" y="6271"/>
                    </a:cubicBezTo>
                    <a:cubicBezTo>
                      <a:pt x="16832" y="6794"/>
                      <a:pt x="16679" y="7200"/>
                      <a:pt x="16879" y="7697"/>
                    </a:cubicBezTo>
                    <a:cubicBezTo>
                      <a:pt x="17426" y="9059"/>
                      <a:pt x="17979" y="10433"/>
                      <a:pt x="18537" y="11808"/>
                    </a:cubicBezTo>
                    <a:cubicBezTo>
                      <a:pt x="18584" y="11926"/>
                      <a:pt x="18684" y="12017"/>
                      <a:pt x="18778" y="12135"/>
                    </a:cubicBezTo>
                    <a:cubicBezTo>
                      <a:pt x="17761" y="13012"/>
                      <a:pt x="16861" y="13772"/>
                      <a:pt x="15961" y="14544"/>
                    </a:cubicBezTo>
                    <a:cubicBezTo>
                      <a:pt x="15714" y="14753"/>
                      <a:pt x="15467" y="14963"/>
                      <a:pt x="15220" y="15172"/>
                    </a:cubicBezTo>
                    <a:cubicBezTo>
                      <a:pt x="14674" y="15631"/>
                      <a:pt x="14356" y="15644"/>
                      <a:pt x="14121" y="15212"/>
                    </a:cubicBezTo>
                    <a:cubicBezTo>
                      <a:pt x="13915" y="14832"/>
                      <a:pt x="13897" y="14361"/>
                      <a:pt x="14074" y="13785"/>
                    </a:cubicBezTo>
                    <a:cubicBezTo>
                      <a:pt x="14485" y="12449"/>
                      <a:pt x="14133" y="11834"/>
                      <a:pt x="13009" y="11952"/>
                    </a:cubicBezTo>
                    <a:cubicBezTo>
                      <a:pt x="11763" y="12070"/>
                      <a:pt x="10239" y="13759"/>
                      <a:pt x="10104" y="15159"/>
                    </a:cubicBezTo>
                    <a:cubicBezTo>
                      <a:pt x="10034" y="15892"/>
                      <a:pt x="10310" y="16298"/>
                      <a:pt x="10922" y="16324"/>
                    </a:cubicBezTo>
                    <a:cubicBezTo>
                      <a:pt x="11463" y="16351"/>
                      <a:pt x="11792" y="16639"/>
                      <a:pt x="11904" y="17188"/>
                    </a:cubicBezTo>
                    <a:cubicBezTo>
                      <a:pt x="11974" y="17529"/>
                      <a:pt x="11916" y="17921"/>
                      <a:pt x="11521" y="18262"/>
                    </a:cubicBezTo>
                    <a:cubicBezTo>
                      <a:pt x="10210" y="19361"/>
                      <a:pt x="8881" y="20435"/>
                      <a:pt x="7464" y="21600"/>
                    </a:cubicBezTo>
                    <a:cubicBezTo>
                      <a:pt x="7352" y="21273"/>
                      <a:pt x="7258" y="20932"/>
                      <a:pt x="7134" y="20618"/>
                    </a:cubicBezTo>
                    <a:cubicBezTo>
                      <a:pt x="6664" y="19427"/>
                      <a:pt x="6188" y="18249"/>
                      <a:pt x="5711" y="17084"/>
                    </a:cubicBezTo>
                    <a:cubicBezTo>
                      <a:pt x="5517" y="16599"/>
                      <a:pt x="5141" y="16560"/>
                      <a:pt x="4594" y="17057"/>
                    </a:cubicBezTo>
                    <a:cubicBezTo>
                      <a:pt x="4206" y="17411"/>
                      <a:pt x="3800" y="17882"/>
                      <a:pt x="3565" y="18340"/>
                    </a:cubicBezTo>
                    <a:cubicBezTo>
                      <a:pt x="2677" y="20042"/>
                      <a:pt x="1107" y="20749"/>
                      <a:pt x="330" y="19780"/>
                    </a:cubicBezTo>
                    <a:cubicBezTo>
                      <a:pt x="-193" y="19126"/>
                      <a:pt x="-87" y="17987"/>
                      <a:pt x="595" y="16979"/>
                    </a:cubicBezTo>
                    <a:cubicBezTo>
                      <a:pt x="1124" y="16193"/>
                      <a:pt x="1718" y="15814"/>
                      <a:pt x="2418" y="15748"/>
                    </a:cubicBezTo>
                    <a:cubicBezTo>
                      <a:pt x="2741" y="15722"/>
                      <a:pt x="3124" y="15591"/>
                      <a:pt x="3465" y="15395"/>
                    </a:cubicBezTo>
                    <a:cubicBezTo>
                      <a:pt x="4329" y="14871"/>
                      <a:pt x="4588" y="14295"/>
                      <a:pt x="4318" y="13615"/>
                    </a:cubicBezTo>
                    <a:cubicBezTo>
                      <a:pt x="3765" y="12161"/>
                      <a:pt x="3212" y="10761"/>
                      <a:pt x="2624" y="9281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0A9FB733-E379-485B-8897-AB361EFB24A7}"/>
              </a:ext>
            </a:extLst>
          </p:cNvPr>
          <p:cNvGrpSpPr/>
          <p:nvPr/>
        </p:nvGrpSpPr>
        <p:grpSpPr>
          <a:xfrm>
            <a:off x="2022910" y="3221398"/>
            <a:ext cx="1645083" cy="1640396"/>
            <a:chOff x="2122518" y="3036702"/>
            <a:chExt cx="1645083" cy="1640396"/>
          </a:xfrm>
        </p:grpSpPr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C3E318BB-5A22-46DC-9366-E3DFFB0D312F}"/>
                </a:ext>
              </a:extLst>
            </p:cNvPr>
            <p:cNvSpPr/>
            <p:nvPr/>
          </p:nvSpPr>
          <p:spPr>
            <a:xfrm>
              <a:off x="2122518" y="3036702"/>
              <a:ext cx="1645083" cy="1640396"/>
            </a:xfrm>
            <a:custGeom>
              <a:avLst/>
              <a:gdLst>
                <a:gd name="connsiteX0" fmla="*/ 885372 w 1645083"/>
                <a:gd name="connsiteY0" fmla="*/ 0 h 1640396"/>
                <a:gd name="connsiteX1" fmla="*/ 920188 w 1645083"/>
                <a:gd name="connsiteY1" fmla="*/ 3911 h 1640396"/>
                <a:gd name="connsiteX2" fmla="*/ 958017 w 1645083"/>
                <a:gd name="connsiteY2" fmla="*/ 19611 h 1640396"/>
                <a:gd name="connsiteX3" fmla="*/ 1002291 w 1645083"/>
                <a:gd name="connsiteY3" fmla="*/ 45421 h 1640396"/>
                <a:gd name="connsiteX4" fmla="*/ 1521035 w 1645083"/>
                <a:gd name="connsiteY4" fmla="*/ 348476 h 1640396"/>
                <a:gd name="connsiteX5" fmla="*/ 1572454 w 1645083"/>
                <a:gd name="connsiteY5" fmla="*/ 378457 h 1640396"/>
                <a:gd name="connsiteX6" fmla="*/ 1578689 w 1645083"/>
                <a:gd name="connsiteY6" fmla="*/ 382368 h 1640396"/>
                <a:gd name="connsiteX7" fmla="*/ 1600825 w 1645083"/>
                <a:gd name="connsiteY7" fmla="*/ 400356 h 1640396"/>
                <a:gd name="connsiteX8" fmla="*/ 1607971 w 1645083"/>
                <a:gd name="connsiteY8" fmla="*/ 407975 h 1640396"/>
                <a:gd name="connsiteX9" fmla="*/ 1617203 w 1645083"/>
                <a:gd name="connsiteY9" fmla="*/ 422525 h 1640396"/>
                <a:gd name="connsiteX10" fmla="*/ 1618315 w 1645083"/>
                <a:gd name="connsiteY10" fmla="*/ 422220 h 1640396"/>
                <a:gd name="connsiteX11" fmla="*/ 1644387 w 1645083"/>
                <a:gd name="connsiteY11" fmla="*/ 488882 h 1640396"/>
                <a:gd name="connsiteX12" fmla="*/ 1645083 w 1645083"/>
                <a:gd name="connsiteY12" fmla="*/ 502473 h 1640396"/>
                <a:gd name="connsiteX13" fmla="*/ 1640026 w 1645083"/>
                <a:gd name="connsiteY13" fmla="*/ 540541 h 1640396"/>
                <a:gd name="connsiteX14" fmla="*/ 1481782 w 1645083"/>
                <a:gd name="connsiteY14" fmla="*/ 1135756 h 1640396"/>
                <a:gd name="connsiteX15" fmla="*/ 1467261 w 1645083"/>
                <a:gd name="connsiteY15" fmla="*/ 1175233 h 1640396"/>
                <a:gd name="connsiteX16" fmla="*/ 1361394 w 1645083"/>
                <a:gd name="connsiteY16" fmla="*/ 1304608 h 1640396"/>
                <a:gd name="connsiteX17" fmla="*/ 1230892 w 1645083"/>
                <a:gd name="connsiteY17" fmla="*/ 1370085 h 1640396"/>
                <a:gd name="connsiteX18" fmla="*/ 1184964 w 1645083"/>
                <a:gd name="connsiteY18" fmla="*/ 1393152 h 1640396"/>
                <a:gd name="connsiteX19" fmla="*/ 724659 w 1645083"/>
                <a:gd name="connsiteY19" fmla="*/ 1624492 h 1640396"/>
                <a:gd name="connsiteX20" fmla="*/ 720251 w 1645083"/>
                <a:gd name="connsiteY20" fmla="*/ 1626579 h 1640396"/>
                <a:gd name="connsiteX21" fmla="*/ 657761 w 1645083"/>
                <a:gd name="connsiteY21" fmla="*/ 1640396 h 1640396"/>
                <a:gd name="connsiteX22" fmla="*/ 643472 w 1645083"/>
                <a:gd name="connsiteY22" fmla="*/ 1639719 h 1640396"/>
                <a:gd name="connsiteX23" fmla="*/ 643008 w 1645083"/>
                <a:gd name="connsiteY23" fmla="*/ 1639719 h 1640396"/>
                <a:gd name="connsiteX24" fmla="*/ 643589 w 1645083"/>
                <a:gd name="connsiteY24" fmla="*/ 1636270 h 1640396"/>
                <a:gd name="connsiteX25" fmla="*/ 610262 w 1645083"/>
                <a:gd name="connsiteY25" fmla="*/ 1628564 h 1640396"/>
                <a:gd name="connsiteX26" fmla="*/ 576195 w 1645083"/>
                <a:gd name="connsiteY26" fmla="*/ 1610627 h 1640396"/>
                <a:gd name="connsiteX27" fmla="*/ 555412 w 1645083"/>
                <a:gd name="connsiteY27" fmla="*/ 1592912 h 1640396"/>
                <a:gd name="connsiteX28" fmla="*/ 194467 w 1645083"/>
                <a:gd name="connsiteY28" fmla="*/ 1222057 h 1640396"/>
                <a:gd name="connsiteX29" fmla="*/ 160106 w 1645083"/>
                <a:gd name="connsiteY29" fmla="*/ 1186764 h 1640396"/>
                <a:gd name="connsiteX30" fmla="*/ 58198 w 1645083"/>
                <a:gd name="connsiteY30" fmla="*/ 1082046 h 1640396"/>
                <a:gd name="connsiteX31" fmla="*/ 512 w 1645083"/>
                <a:gd name="connsiteY31" fmla="*/ 951748 h 1640396"/>
                <a:gd name="connsiteX32" fmla="*/ 512 w 1645083"/>
                <a:gd name="connsiteY32" fmla="*/ 925209 h 1640396"/>
                <a:gd name="connsiteX33" fmla="*/ 18034 w 1645083"/>
                <a:gd name="connsiteY33" fmla="*/ 666665 h 1640396"/>
                <a:gd name="connsiteX34" fmla="*/ 45037 w 1645083"/>
                <a:gd name="connsiteY34" fmla="*/ 269066 h 1640396"/>
                <a:gd name="connsiteX35" fmla="*/ 57705 w 1645083"/>
                <a:gd name="connsiteY35" fmla="*/ 218794 h 1640396"/>
                <a:gd name="connsiteX36" fmla="*/ 79399 w 1645083"/>
                <a:gd name="connsiteY36" fmla="*/ 185664 h 1640396"/>
                <a:gd name="connsiteX37" fmla="*/ 104958 w 1645083"/>
                <a:gd name="connsiteY37" fmla="*/ 163600 h 1640396"/>
                <a:gd name="connsiteX38" fmla="*/ 104488 w 1645083"/>
                <a:gd name="connsiteY38" fmla="*/ 163288 h 1640396"/>
                <a:gd name="connsiteX39" fmla="*/ 113035 w 1645083"/>
                <a:gd name="connsiteY39" fmla="*/ 156597 h 1640396"/>
                <a:gd name="connsiteX40" fmla="*/ 122212 w 1645083"/>
                <a:gd name="connsiteY40" fmla="*/ 151760 h 1640396"/>
                <a:gd name="connsiteX41" fmla="*/ 148972 w 1645083"/>
                <a:gd name="connsiteY41" fmla="*/ 142055 h 1640396"/>
                <a:gd name="connsiteX42" fmla="*/ 156117 w 1645083"/>
                <a:gd name="connsiteY42" fmla="*/ 140462 h 1640396"/>
                <a:gd name="connsiteX43" fmla="*/ 203894 w 1645083"/>
                <a:gd name="connsiteY43" fmla="*/ 130990 h 1640396"/>
                <a:gd name="connsiteX44" fmla="*/ 838576 w 1645083"/>
                <a:gd name="connsiteY44" fmla="*/ 5533 h 1640396"/>
                <a:gd name="connsiteX45" fmla="*/ 885372 w 1645083"/>
                <a:gd name="connsiteY45" fmla="*/ 0 h 1640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645083" h="1640396">
                  <a:moveTo>
                    <a:pt x="885372" y="0"/>
                  </a:moveTo>
                  <a:cubicBezTo>
                    <a:pt x="896930" y="0"/>
                    <a:pt x="908489" y="1391"/>
                    <a:pt x="920188" y="3911"/>
                  </a:cubicBezTo>
                  <a:cubicBezTo>
                    <a:pt x="933358" y="7387"/>
                    <a:pt x="946038" y="12688"/>
                    <a:pt x="958017" y="19611"/>
                  </a:cubicBezTo>
                  <a:cubicBezTo>
                    <a:pt x="972798" y="28127"/>
                    <a:pt x="987579" y="36904"/>
                    <a:pt x="1002291" y="45421"/>
                  </a:cubicBezTo>
                  <a:cubicBezTo>
                    <a:pt x="1175322" y="146459"/>
                    <a:pt x="1348003" y="247467"/>
                    <a:pt x="1521035" y="348476"/>
                  </a:cubicBezTo>
                  <a:cubicBezTo>
                    <a:pt x="1538058" y="358383"/>
                    <a:pt x="1555361" y="368550"/>
                    <a:pt x="1572454" y="378457"/>
                  </a:cubicBezTo>
                  <a:cubicBezTo>
                    <a:pt x="1574485" y="379847"/>
                    <a:pt x="1576587" y="381006"/>
                    <a:pt x="1578689" y="382368"/>
                  </a:cubicBezTo>
                  <a:cubicBezTo>
                    <a:pt x="1586745" y="387698"/>
                    <a:pt x="1594100" y="393694"/>
                    <a:pt x="1600825" y="400356"/>
                  </a:cubicBezTo>
                  <a:cubicBezTo>
                    <a:pt x="1603347" y="402905"/>
                    <a:pt x="1605659" y="405454"/>
                    <a:pt x="1607971" y="407975"/>
                  </a:cubicBezTo>
                  <a:lnTo>
                    <a:pt x="1617203" y="422525"/>
                  </a:lnTo>
                  <a:lnTo>
                    <a:pt x="1618315" y="422220"/>
                  </a:lnTo>
                  <a:cubicBezTo>
                    <a:pt x="1631722" y="442298"/>
                    <a:pt x="1641604" y="464405"/>
                    <a:pt x="1644387" y="488882"/>
                  </a:cubicBezTo>
                  <a:cubicBezTo>
                    <a:pt x="1644851" y="493281"/>
                    <a:pt x="1645083" y="497849"/>
                    <a:pt x="1645083" y="502473"/>
                  </a:cubicBezTo>
                  <a:cubicBezTo>
                    <a:pt x="1645083" y="515163"/>
                    <a:pt x="1643459" y="527852"/>
                    <a:pt x="1640026" y="540541"/>
                  </a:cubicBezTo>
                  <a:cubicBezTo>
                    <a:pt x="1582361" y="752030"/>
                    <a:pt x="1584448" y="816379"/>
                    <a:pt x="1481782" y="1135756"/>
                  </a:cubicBezTo>
                  <a:cubicBezTo>
                    <a:pt x="1477653" y="1148670"/>
                    <a:pt x="1472782" y="1161867"/>
                    <a:pt x="1467261" y="1175233"/>
                  </a:cubicBezTo>
                  <a:cubicBezTo>
                    <a:pt x="1448380" y="1220182"/>
                    <a:pt x="1405467" y="1282444"/>
                    <a:pt x="1361394" y="1304608"/>
                  </a:cubicBezTo>
                  <a:cubicBezTo>
                    <a:pt x="1325904" y="1322373"/>
                    <a:pt x="1280903" y="1344989"/>
                    <a:pt x="1230892" y="1370085"/>
                  </a:cubicBezTo>
                  <a:cubicBezTo>
                    <a:pt x="1216139" y="1377473"/>
                    <a:pt x="1200644" y="1385312"/>
                    <a:pt x="1184964" y="1393152"/>
                  </a:cubicBezTo>
                  <a:cubicBezTo>
                    <a:pt x="1028390" y="1471825"/>
                    <a:pt x="837670" y="1567757"/>
                    <a:pt x="724659" y="1624492"/>
                  </a:cubicBezTo>
                  <a:lnTo>
                    <a:pt x="720251" y="1626579"/>
                  </a:lnTo>
                  <a:cubicBezTo>
                    <a:pt x="700210" y="1635772"/>
                    <a:pt x="679009" y="1640396"/>
                    <a:pt x="657761" y="1640396"/>
                  </a:cubicBezTo>
                  <a:cubicBezTo>
                    <a:pt x="652936" y="1640396"/>
                    <a:pt x="648297" y="1640171"/>
                    <a:pt x="643472" y="1639719"/>
                  </a:cubicBezTo>
                  <a:lnTo>
                    <a:pt x="643008" y="1639719"/>
                  </a:lnTo>
                  <a:lnTo>
                    <a:pt x="643589" y="1636270"/>
                  </a:lnTo>
                  <a:lnTo>
                    <a:pt x="610262" y="1628564"/>
                  </a:lnTo>
                  <a:cubicBezTo>
                    <a:pt x="598268" y="1624118"/>
                    <a:pt x="586796" y="1618117"/>
                    <a:pt x="576195" y="1610627"/>
                  </a:cubicBezTo>
                  <a:cubicBezTo>
                    <a:pt x="568800" y="1605565"/>
                    <a:pt x="561897" y="1599546"/>
                    <a:pt x="555412" y="1592912"/>
                  </a:cubicBezTo>
                  <a:cubicBezTo>
                    <a:pt x="435034" y="1469248"/>
                    <a:pt x="314883" y="1345652"/>
                    <a:pt x="194467" y="1222057"/>
                  </a:cubicBezTo>
                  <a:cubicBezTo>
                    <a:pt x="182938" y="1210293"/>
                    <a:pt x="171636" y="1198528"/>
                    <a:pt x="160106" y="1186764"/>
                  </a:cubicBezTo>
                  <a:cubicBezTo>
                    <a:pt x="125972" y="1151949"/>
                    <a:pt x="92066" y="1116861"/>
                    <a:pt x="58198" y="1082046"/>
                  </a:cubicBezTo>
                  <a:cubicBezTo>
                    <a:pt x="23799" y="1046753"/>
                    <a:pt x="3508" y="1000379"/>
                    <a:pt x="512" y="951748"/>
                  </a:cubicBezTo>
                  <a:cubicBezTo>
                    <a:pt x="-171" y="942993"/>
                    <a:pt x="-171" y="933964"/>
                    <a:pt x="512" y="925209"/>
                  </a:cubicBezTo>
                  <a:cubicBezTo>
                    <a:pt x="6277" y="839165"/>
                    <a:pt x="12269" y="752915"/>
                    <a:pt x="18034" y="666665"/>
                  </a:cubicBezTo>
                  <a:cubicBezTo>
                    <a:pt x="27060" y="534041"/>
                    <a:pt x="36049" y="401690"/>
                    <a:pt x="45037" y="269066"/>
                  </a:cubicBezTo>
                  <a:cubicBezTo>
                    <a:pt x="46175" y="251351"/>
                    <a:pt x="50575" y="234252"/>
                    <a:pt x="57705" y="218794"/>
                  </a:cubicBezTo>
                  <a:cubicBezTo>
                    <a:pt x="63242" y="206585"/>
                    <a:pt x="70628" y="195521"/>
                    <a:pt x="79399" y="185664"/>
                  </a:cubicBezTo>
                  <a:lnTo>
                    <a:pt x="104958" y="163600"/>
                  </a:lnTo>
                  <a:lnTo>
                    <a:pt x="104488" y="163288"/>
                  </a:lnTo>
                  <a:cubicBezTo>
                    <a:pt x="107500" y="161203"/>
                    <a:pt x="109812" y="158451"/>
                    <a:pt x="113035" y="156597"/>
                  </a:cubicBezTo>
                  <a:cubicBezTo>
                    <a:pt x="116047" y="154975"/>
                    <a:pt x="118989" y="153382"/>
                    <a:pt x="122212" y="151760"/>
                  </a:cubicBezTo>
                  <a:cubicBezTo>
                    <a:pt x="130758" y="147588"/>
                    <a:pt x="139515" y="144373"/>
                    <a:pt x="148972" y="142055"/>
                  </a:cubicBezTo>
                  <a:cubicBezTo>
                    <a:pt x="151284" y="141360"/>
                    <a:pt x="153595" y="140926"/>
                    <a:pt x="156117" y="140462"/>
                  </a:cubicBezTo>
                  <a:cubicBezTo>
                    <a:pt x="170899" y="137450"/>
                    <a:pt x="186801" y="134466"/>
                    <a:pt x="203894" y="130990"/>
                  </a:cubicBezTo>
                  <a:cubicBezTo>
                    <a:pt x="392337" y="93854"/>
                    <a:pt x="700431" y="32762"/>
                    <a:pt x="838576" y="5533"/>
                  </a:cubicBezTo>
                  <a:cubicBezTo>
                    <a:pt x="854478" y="2318"/>
                    <a:pt x="869960" y="0"/>
                    <a:pt x="885372" y="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BF99D113-3E6F-48C4-8B0F-6E122C829EF5}"/>
                </a:ext>
              </a:extLst>
            </p:cNvPr>
            <p:cNvGrpSpPr/>
            <p:nvPr/>
          </p:nvGrpSpPr>
          <p:grpSpPr>
            <a:xfrm>
              <a:off x="2122518" y="3036702"/>
              <a:ext cx="1645064" cy="1640396"/>
              <a:chOff x="2122518" y="3036702"/>
              <a:chExt cx="1645064" cy="1640396"/>
            </a:xfrm>
          </p:grpSpPr>
          <p:sp>
            <p:nvSpPr>
              <p:cNvPr id="137" name="Shape">
                <a:extLst>
                  <a:ext uri="{FF2B5EF4-FFF2-40B4-BE49-F238E27FC236}">
                    <a16:creationId xmlns:a16="http://schemas.microsoft.com/office/drawing/2014/main" id="{B5A4E4C4-B476-494E-8154-C00022595B3C}"/>
                  </a:ext>
                </a:extLst>
              </p:cNvPr>
              <p:cNvSpPr/>
              <p:nvPr/>
            </p:nvSpPr>
            <p:spPr>
              <a:xfrm>
                <a:off x="2226987" y="3036702"/>
                <a:ext cx="1513150" cy="6256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147" y="0"/>
                    </a:moveTo>
                    <a:cubicBezTo>
                      <a:pt x="10927" y="0"/>
                      <a:pt x="10706" y="80"/>
                      <a:pt x="10479" y="191"/>
                    </a:cubicBezTo>
                    <a:cubicBezTo>
                      <a:pt x="8507" y="1131"/>
                      <a:pt x="4109" y="3240"/>
                      <a:pt x="1419" y="4522"/>
                    </a:cubicBezTo>
                    <a:cubicBezTo>
                      <a:pt x="1175" y="4642"/>
                      <a:pt x="948" y="4745"/>
                      <a:pt x="737" y="4849"/>
                    </a:cubicBezTo>
                    <a:cubicBezTo>
                      <a:pt x="701" y="4865"/>
                      <a:pt x="668" y="4880"/>
                      <a:pt x="635" y="4904"/>
                    </a:cubicBezTo>
                    <a:cubicBezTo>
                      <a:pt x="500" y="4984"/>
                      <a:pt x="375" y="5095"/>
                      <a:pt x="253" y="5239"/>
                    </a:cubicBezTo>
                    <a:cubicBezTo>
                      <a:pt x="207" y="5295"/>
                      <a:pt x="165" y="5350"/>
                      <a:pt x="122" y="5406"/>
                    </a:cubicBezTo>
                    <a:cubicBezTo>
                      <a:pt x="76" y="5470"/>
                      <a:pt x="43" y="5565"/>
                      <a:pt x="0" y="5637"/>
                    </a:cubicBezTo>
                    <a:cubicBezTo>
                      <a:pt x="2871" y="10247"/>
                      <a:pt x="9287" y="20541"/>
                      <a:pt x="9287" y="20541"/>
                    </a:cubicBezTo>
                    <a:cubicBezTo>
                      <a:pt x="9287" y="20541"/>
                      <a:pt x="9600" y="21154"/>
                      <a:pt x="10127" y="21449"/>
                    </a:cubicBezTo>
                    <a:lnTo>
                      <a:pt x="10127" y="21449"/>
                    </a:lnTo>
                    <a:lnTo>
                      <a:pt x="10127" y="21449"/>
                    </a:lnTo>
                    <a:cubicBezTo>
                      <a:pt x="10130" y="21449"/>
                      <a:pt x="10137" y="21457"/>
                      <a:pt x="10140" y="21457"/>
                    </a:cubicBezTo>
                    <a:cubicBezTo>
                      <a:pt x="10301" y="21544"/>
                      <a:pt x="10479" y="21600"/>
                      <a:pt x="10677" y="21600"/>
                    </a:cubicBezTo>
                    <a:cubicBezTo>
                      <a:pt x="10677" y="21600"/>
                      <a:pt x="10680" y="21600"/>
                      <a:pt x="10680" y="21600"/>
                    </a:cubicBezTo>
                    <a:cubicBezTo>
                      <a:pt x="10683" y="21600"/>
                      <a:pt x="10683" y="21600"/>
                      <a:pt x="10683" y="21600"/>
                    </a:cubicBezTo>
                    <a:cubicBezTo>
                      <a:pt x="10861" y="21600"/>
                      <a:pt x="11055" y="21552"/>
                      <a:pt x="11259" y="21433"/>
                    </a:cubicBezTo>
                    <a:cubicBezTo>
                      <a:pt x="11269" y="21425"/>
                      <a:pt x="11276" y="21425"/>
                      <a:pt x="11286" y="21417"/>
                    </a:cubicBezTo>
                    <a:cubicBezTo>
                      <a:pt x="11295" y="21409"/>
                      <a:pt x="11305" y="21401"/>
                      <a:pt x="11315" y="21401"/>
                    </a:cubicBezTo>
                    <a:cubicBezTo>
                      <a:pt x="11328" y="21393"/>
                      <a:pt x="11342" y="21385"/>
                      <a:pt x="11355" y="21377"/>
                    </a:cubicBezTo>
                    <a:lnTo>
                      <a:pt x="11355" y="21377"/>
                    </a:lnTo>
                    <a:cubicBezTo>
                      <a:pt x="12494" y="20637"/>
                      <a:pt x="20293" y="15478"/>
                      <a:pt x="21600" y="14610"/>
                    </a:cubicBezTo>
                    <a:cubicBezTo>
                      <a:pt x="21551" y="14435"/>
                      <a:pt x="21518" y="14243"/>
                      <a:pt x="21462" y="14084"/>
                    </a:cubicBezTo>
                    <a:cubicBezTo>
                      <a:pt x="21429" y="13997"/>
                      <a:pt x="21396" y="13909"/>
                      <a:pt x="21360" y="13821"/>
                    </a:cubicBezTo>
                    <a:cubicBezTo>
                      <a:pt x="21264" y="13591"/>
                      <a:pt x="21159" y="13384"/>
                      <a:pt x="21044" y="13200"/>
                    </a:cubicBezTo>
                    <a:cubicBezTo>
                      <a:pt x="21014" y="13153"/>
                      <a:pt x="20984" y="13113"/>
                      <a:pt x="20955" y="13065"/>
                    </a:cubicBezTo>
                    <a:cubicBezTo>
                      <a:pt x="20711" y="12723"/>
                      <a:pt x="20464" y="12372"/>
                      <a:pt x="20221" y="12030"/>
                    </a:cubicBezTo>
                    <a:cubicBezTo>
                      <a:pt x="17751" y="8543"/>
                      <a:pt x="15286" y="5056"/>
                      <a:pt x="12816" y="1568"/>
                    </a:cubicBezTo>
                    <a:cubicBezTo>
                      <a:pt x="12606" y="1274"/>
                      <a:pt x="12395" y="971"/>
                      <a:pt x="12184" y="677"/>
                    </a:cubicBezTo>
                    <a:cubicBezTo>
                      <a:pt x="12013" y="438"/>
                      <a:pt x="11832" y="255"/>
                      <a:pt x="11644" y="135"/>
                    </a:cubicBezTo>
                    <a:cubicBezTo>
                      <a:pt x="11477" y="48"/>
                      <a:pt x="11312" y="0"/>
                      <a:pt x="11147" y="0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38" name="Shape">
                <a:extLst>
                  <a:ext uri="{FF2B5EF4-FFF2-40B4-BE49-F238E27FC236}">
                    <a16:creationId xmlns:a16="http://schemas.microsoft.com/office/drawing/2014/main" id="{C3F7B65F-586E-4555-91E9-AD0F3642C46B}"/>
                  </a:ext>
                </a:extLst>
              </p:cNvPr>
              <p:cNvSpPr/>
              <p:nvPr/>
            </p:nvSpPr>
            <p:spPr>
              <a:xfrm>
                <a:off x="2765507" y="3458922"/>
                <a:ext cx="1002075" cy="12181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23" y="0"/>
                    </a:moveTo>
                    <a:lnTo>
                      <a:pt x="21023" y="0"/>
                    </a:lnTo>
                    <a:cubicBezTo>
                      <a:pt x="19045" y="446"/>
                      <a:pt x="7268" y="3096"/>
                      <a:pt x="5553" y="3476"/>
                    </a:cubicBezTo>
                    <a:lnTo>
                      <a:pt x="5553" y="3476"/>
                    </a:lnTo>
                    <a:cubicBezTo>
                      <a:pt x="5533" y="3480"/>
                      <a:pt x="5513" y="3484"/>
                      <a:pt x="5493" y="3488"/>
                    </a:cubicBezTo>
                    <a:cubicBezTo>
                      <a:pt x="5478" y="3492"/>
                      <a:pt x="5463" y="3496"/>
                      <a:pt x="5448" y="3496"/>
                    </a:cubicBezTo>
                    <a:cubicBezTo>
                      <a:pt x="5434" y="3500"/>
                      <a:pt x="5424" y="3500"/>
                      <a:pt x="5409" y="3505"/>
                    </a:cubicBezTo>
                    <a:cubicBezTo>
                      <a:pt x="5101" y="3562"/>
                      <a:pt x="4807" y="3590"/>
                      <a:pt x="4539" y="3590"/>
                    </a:cubicBezTo>
                    <a:cubicBezTo>
                      <a:pt x="4534" y="3590"/>
                      <a:pt x="4534" y="3590"/>
                      <a:pt x="4534" y="3590"/>
                    </a:cubicBezTo>
                    <a:lnTo>
                      <a:pt x="4534" y="3590"/>
                    </a:lnTo>
                    <a:cubicBezTo>
                      <a:pt x="4534" y="3590"/>
                      <a:pt x="4529" y="3590"/>
                      <a:pt x="4529" y="3590"/>
                    </a:cubicBezTo>
                    <a:cubicBezTo>
                      <a:pt x="4231" y="3590"/>
                      <a:pt x="3962" y="3562"/>
                      <a:pt x="3718" y="3517"/>
                    </a:cubicBezTo>
                    <a:cubicBezTo>
                      <a:pt x="3714" y="3517"/>
                      <a:pt x="3704" y="3513"/>
                      <a:pt x="3699" y="3513"/>
                    </a:cubicBezTo>
                    <a:lnTo>
                      <a:pt x="3699" y="3513"/>
                    </a:lnTo>
                    <a:lnTo>
                      <a:pt x="0" y="21588"/>
                    </a:lnTo>
                    <a:lnTo>
                      <a:pt x="10" y="21588"/>
                    </a:lnTo>
                    <a:cubicBezTo>
                      <a:pt x="114" y="21596"/>
                      <a:pt x="214" y="21600"/>
                      <a:pt x="318" y="21600"/>
                    </a:cubicBezTo>
                    <a:cubicBezTo>
                      <a:pt x="776" y="21600"/>
                      <a:pt x="1233" y="21518"/>
                      <a:pt x="1665" y="21355"/>
                    </a:cubicBezTo>
                    <a:lnTo>
                      <a:pt x="1760" y="21318"/>
                    </a:lnTo>
                    <a:cubicBezTo>
                      <a:pt x="4196" y="20312"/>
                      <a:pt x="8307" y="18611"/>
                      <a:pt x="11682" y="17216"/>
                    </a:cubicBezTo>
                    <a:cubicBezTo>
                      <a:pt x="12020" y="17077"/>
                      <a:pt x="12354" y="16938"/>
                      <a:pt x="12672" y="16807"/>
                    </a:cubicBezTo>
                    <a:cubicBezTo>
                      <a:pt x="13750" y="16362"/>
                      <a:pt x="14720" y="15961"/>
                      <a:pt x="15485" y="15646"/>
                    </a:cubicBezTo>
                    <a:cubicBezTo>
                      <a:pt x="16435" y="15253"/>
                      <a:pt x="17360" y="14149"/>
                      <a:pt x="17767" y="13352"/>
                    </a:cubicBezTo>
                    <a:cubicBezTo>
                      <a:pt x="17886" y="13115"/>
                      <a:pt x="17991" y="12881"/>
                      <a:pt x="18080" y="12652"/>
                    </a:cubicBezTo>
                    <a:cubicBezTo>
                      <a:pt x="20293" y="6989"/>
                      <a:pt x="20248" y="5848"/>
                      <a:pt x="21491" y="2098"/>
                    </a:cubicBezTo>
                    <a:cubicBezTo>
                      <a:pt x="21565" y="1873"/>
                      <a:pt x="21600" y="1648"/>
                      <a:pt x="21600" y="1423"/>
                    </a:cubicBezTo>
                    <a:cubicBezTo>
                      <a:pt x="21600" y="1341"/>
                      <a:pt x="21595" y="1260"/>
                      <a:pt x="21585" y="1182"/>
                    </a:cubicBezTo>
                    <a:cubicBezTo>
                      <a:pt x="21525" y="748"/>
                      <a:pt x="21312" y="356"/>
                      <a:pt x="21023" y="0"/>
                    </a:cubicBezTo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39" name="Shape">
                <a:extLst>
                  <a:ext uri="{FF2B5EF4-FFF2-40B4-BE49-F238E27FC236}">
                    <a16:creationId xmlns:a16="http://schemas.microsoft.com/office/drawing/2014/main" id="{A408B575-DC56-4840-B629-E4EABA1BA8AF}"/>
                  </a:ext>
                </a:extLst>
              </p:cNvPr>
              <p:cNvSpPr/>
              <p:nvPr/>
            </p:nvSpPr>
            <p:spPr>
              <a:xfrm>
                <a:off x="2122518" y="3196468"/>
                <a:ext cx="819018" cy="147739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5" h="21600" extrusionOk="0">
                    <a:moveTo>
                      <a:pt x="2884" y="0"/>
                    </a:moveTo>
                    <a:cubicBezTo>
                      <a:pt x="2300" y="216"/>
                      <a:pt x="1813" y="506"/>
                      <a:pt x="1521" y="863"/>
                    </a:cubicBezTo>
                    <a:cubicBezTo>
                      <a:pt x="1333" y="1089"/>
                      <a:pt x="1217" y="1339"/>
                      <a:pt x="1187" y="1598"/>
                    </a:cubicBezTo>
                    <a:cubicBezTo>
                      <a:pt x="950" y="3537"/>
                      <a:pt x="713" y="5472"/>
                      <a:pt x="475" y="7411"/>
                    </a:cubicBezTo>
                    <a:cubicBezTo>
                      <a:pt x="323" y="8672"/>
                      <a:pt x="165" y="9933"/>
                      <a:pt x="13" y="11191"/>
                    </a:cubicBezTo>
                    <a:lnTo>
                      <a:pt x="13" y="11191"/>
                    </a:lnTo>
                    <a:cubicBezTo>
                      <a:pt x="-5" y="11319"/>
                      <a:pt x="-5" y="11451"/>
                      <a:pt x="13" y="11579"/>
                    </a:cubicBezTo>
                    <a:cubicBezTo>
                      <a:pt x="92" y="12290"/>
                      <a:pt x="627" y="12968"/>
                      <a:pt x="1534" y="13484"/>
                    </a:cubicBezTo>
                    <a:cubicBezTo>
                      <a:pt x="2427" y="13993"/>
                      <a:pt x="3321" y="14506"/>
                      <a:pt x="4221" y="15015"/>
                    </a:cubicBezTo>
                    <a:cubicBezTo>
                      <a:pt x="4525" y="15187"/>
                      <a:pt x="4823" y="15359"/>
                      <a:pt x="5127" y="15531"/>
                    </a:cubicBezTo>
                    <a:cubicBezTo>
                      <a:pt x="8302" y="17338"/>
                      <a:pt x="11470" y="19145"/>
                      <a:pt x="14644" y="20953"/>
                    </a:cubicBezTo>
                    <a:cubicBezTo>
                      <a:pt x="14815" y="21050"/>
                      <a:pt x="14997" y="21138"/>
                      <a:pt x="15192" y="21212"/>
                    </a:cubicBezTo>
                    <a:cubicBezTo>
                      <a:pt x="15751" y="21431"/>
                      <a:pt x="16402" y="21563"/>
                      <a:pt x="17071" y="21600"/>
                    </a:cubicBezTo>
                    <a:lnTo>
                      <a:pt x="17071" y="21600"/>
                    </a:lnTo>
                    <a:lnTo>
                      <a:pt x="21595" y="6696"/>
                    </a:lnTo>
                    <a:cubicBezTo>
                      <a:pt x="20622" y="6572"/>
                      <a:pt x="20044" y="6312"/>
                      <a:pt x="20044" y="6312"/>
                    </a:cubicBezTo>
                    <a:cubicBezTo>
                      <a:pt x="20038" y="6312"/>
                      <a:pt x="8192" y="1952"/>
                      <a:pt x="2884" y="0"/>
                    </a:cubicBezTo>
                    <a:lnTo>
                      <a:pt x="2884" y="0"/>
                    </a:lnTo>
                  </a:path>
                </a:pathLst>
              </a:custGeom>
              <a:solidFill>
                <a:schemeClr val="accent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0" name="Shape">
                <a:extLst>
                  <a:ext uri="{FF2B5EF4-FFF2-40B4-BE49-F238E27FC236}">
                    <a16:creationId xmlns:a16="http://schemas.microsoft.com/office/drawing/2014/main" id="{A1BE8309-8646-4916-8B42-ED9CD51033F8}"/>
                  </a:ext>
                </a:extLst>
              </p:cNvPr>
              <p:cNvSpPr/>
              <p:nvPr/>
            </p:nvSpPr>
            <p:spPr>
              <a:xfrm>
                <a:off x="2307022" y="3334846"/>
                <a:ext cx="123889" cy="1944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90" h="20142" extrusionOk="0">
                    <a:moveTo>
                      <a:pt x="18174" y="8527"/>
                    </a:moveTo>
                    <a:cubicBezTo>
                      <a:pt x="20295" y="14022"/>
                      <a:pt x="18138" y="19160"/>
                      <a:pt x="13366" y="20020"/>
                    </a:cubicBezTo>
                    <a:cubicBezTo>
                      <a:pt x="8594" y="20880"/>
                      <a:pt x="2973" y="17105"/>
                      <a:pt x="816" y="11609"/>
                    </a:cubicBezTo>
                    <a:cubicBezTo>
                      <a:pt x="-1305" y="6114"/>
                      <a:pt x="852" y="976"/>
                      <a:pt x="5624" y="116"/>
                    </a:cubicBezTo>
                    <a:cubicBezTo>
                      <a:pt x="10432" y="-720"/>
                      <a:pt x="16053" y="3031"/>
                      <a:pt x="18174" y="8527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1" name="Shape">
                <a:extLst>
                  <a:ext uri="{FF2B5EF4-FFF2-40B4-BE49-F238E27FC236}">
                    <a16:creationId xmlns:a16="http://schemas.microsoft.com/office/drawing/2014/main" id="{2852B6BB-1668-4B57-A839-A831FC142008}"/>
                  </a:ext>
                </a:extLst>
              </p:cNvPr>
              <p:cNvSpPr/>
              <p:nvPr/>
            </p:nvSpPr>
            <p:spPr>
              <a:xfrm>
                <a:off x="2237834" y="3842225"/>
                <a:ext cx="123889" cy="194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90" h="20126" extrusionOk="0">
                    <a:moveTo>
                      <a:pt x="18174" y="8524"/>
                    </a:moveTo>
                    <a:cubicBezTo>
                      <a:pt x="20295" y="14013"/>
                      <a:pt x="18138" y="19145"/>
                      <a:pt x="13366" y="20004"/>
                    </a:cubicBezTo>
                    <a:cubicBezTo>
                      <a:pt x="8558" y="20863"/>
                      <a:pt x="2973" y="17092"/>
                      <a:pt x="816" y="11602"/>
                    </a:cubicBezTo>
                    <a:cubicBezTo>
                      <a:pt x="-1305" y="6113"/>
                      <a:pt x="852" y="981"/>
                      <a:pt x="5624" y="122"/>
                    </a:cubicBezTo>
                    <a:cubicBezTo>
                      <a:pt x="10432" y="-737"/>
                      <a:pt x="16017" y="3034"/>
                      <a:pt x="18174" y="8524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2" name="Shape">
                <a:extLst>
                  <a:ext uri="{FF2B5EF4-FFF2-40B4-BE49-F238E27FC236}">
                    <a16:creationId xmlns:a16="http://schemas.microsoft.com/office/drawing/2014/main" id="{6A494A4C-652E-410E-A8D0-4C21BAA5FCFA}"/>
                  </a:ext>
                </a:extLst>
              </p:cNvPr>
              <p:cNvSpPr/>
              <p:nvPr/>
            </p:nvSpPr>
            <p:spPr>
              <a:xfrm>
                <a:off x="2606838" y="3657725"/>
                <a:ext cx="123987" cy="1944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74" h="20126" extrusionOk="0">
                    <a:moveTo>
                      <a:pt x="18159" y="8524"/>
                    </a:moveTo>
                    <a:cubicBezTo>
                      <a:pt x="20277" y="14013"/>
                      <a:pt x="18124" y="19145"/>
                      <a:pt x="13359" y="20004"/>
                    </a:cubicBezTo>
                    <a:cubicBezTo>
                      <a:pt x="8559" y="20863"/>
                      <a:pt x="2983" y="17092"/>
                      <a:pt x="830" y="11602"/>
                    </a:cubicBezTo>
                    <a:cubicBezTo>
                      <a:pt x="-1323" y="6113"/>
                      <a:pt x="865" y="981"/>
                      <a:pt x="5630" y="122"/>
                    </a:cubicBezTo>
                    <a:cubicBezTo>
                      <a:pt x="10430" y="-737"/>
                      <a:pt x="16042" y="3010"/>
                      <a:pt x="18159" y="8524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3" name="Shape">
                <a:extLst>
                  <a:ext uri="{FF2B5EF4-FFF2-40B4-BE49-F238E27FC236}">
                    <a16:creationId xmlns:a16="http://schemas.microsoft.com/office/drawing/2014/main" id="{F995A964-81DA-43F8-8779-8C5FA85CB140}"/>
                  </a:ext>
                </a:extLst>
              </p:cNvPr>
              <p:cNvSpPr/>
              <p:nvPr/>
            </p:nvSpPr>
            <p:spPr>
              <a:xfrm>
                <a:off x="2537650" y="4165103"/>
                <a:ext cx="123889" cy="194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90" h="20126" extrusionOk="0">
                    <a:moveTo>
                      <a:pt x="18174" y="8524"/>
                    </a:moveTo>
                    <a:cubicBezTo>
                      <a:pt x="20295" y="14013"/>
                      <a:pt x="18138" y="19145"/>
                      <a:pt x="13366" y="20004"/>
                    </a:cubicBezTo>
                    <a:cubicBezTo>
                      <a:pt x="8558" y="20863"/>
                      <a:pt x="2973" y="17092"/>
                      <a:pt x="816" y="11602"/>
                    </a:cubicBezTo>
                    <a:cubicBezTo>
                      <a:pt x="-1305" y="6113"/>
                      <a:pt x="852" y="981"/>
                      <a:pt x="5624" y="122"/>
                    </a:cubicBezTo>
                    <a:cubicBezTo>
                      <a:pt x="10432" y="-737"/>
                      <a:pt x="16053" y="3034"/>
                      <a:pt x="18174" y="8524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4" name="Shape">
                <a:extLst>
                  <a:ext uri="{FF2B5EF4-FFF2-40B4-BE49-F238E27FC236}">
                    <a16:creationId xmlns:a16="http://schemas.microsoft.com/office/drawing/2014/main" id="{85A20CCE-63AF-4BDA-A6FA-9ED0D6A39389}"/>
                  </a:ext>
                </a:extLst>
              </p:cNvPr>
              <p:cNvSpPr/>
              <p:nvPr/>
            </p:nvSpPr>
            <p:spPr>
              <a:xfrm>
                <a:off x="3437097" y="3611599"/>
                <a:ext cx="150480" cy="1747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01" h="18988" extrusionOk="0">
                    <a:moveTo>
                      <a:pt x="3567" y="5730"/>
                    </a:moveTo>
                    <a:cubicBezTo>
                      <a:pt x="-553" y="10541"/>
                      <a:pt x="-1200" y="16129"/>
                      <a:pt x="2125" y="18209"/>
                    </a:cubicBezTo>
                    <a:cubicBezTo>
                      <a:pt x="5451" y="20289"/>
                      <a:pt x="11513" y="18059"/>
                      <a:pt x="15633" y="13248"/>
                    </a:cubicBezTo>
                    <a:cubicBezTo>
                      <a:pt x="19753" y="8437"/>
                      <a:pt x="20400" y="2849"/>
                      <a:pt x="17075" y="794"/>
                    </a:cubicBezTo>
                    <a:cubicBezTo>
                      <a:pt x="13720" y="-1311"/>
                      <a:pt x="7687" y="919"/>
                      <a:pt x="3567" y="5730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5" name="Shape">
                <a:extLst>
                  <a:ext uri="{FF2B5EF4-FFF2-40B4-BE49-F238E27FC236}">
                    <a16:creationId xmlns:a16="http://schemas.microsoft.com/office/drawing/2014/main" id="{3F74A9DC-8C13-4BB3-9C87-2D2F59A30918}"/>
                  </a:ext>
                </a:extLst>
              </p:cNvPr>
              <p:cNvSpPr/>
              <p:nvPr/>
            </p:nvSpPr>
            <p:spPr>
              <a:xfrm>
                <a:off x="2906654" y="4280417"/>
                <a:ext cx="150480" cy="174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01" h="18995" extrusionOk="0">
                    <a:moveTo>
                      <a:pt x="3567" y="5747"/>
                    </a:moveTo>
                    <a:cubicBezTo>
                      <a:pt x="-553" y="10564"/>
                      <a:pt x="-1200" y="16159"/>
                      <a:pt x="2125" y="18216"/>
                    </a:cubicBezTo>
                    <a:cubicBezTo>
                      <a:pt x="5451" y="20298"/>
                      <a:pt x="11513" y="18065"/>
                      <a:pt x="15633" y="13249"/>
                    </a:cubicBezTo>
                    <a:cubicBezTo>
                      <a:pt x="19753" y="8432"/>
                      <a:pt x="20400" y="2837"/>
                      <a:pt x="17075" y="780"/>
                    </a:cubicBezTo>
                    <a:cubicBezTo>
                      <a:pt x="13749" y="-1302"/>
                      <a:pt x="7687" y="931"/>
                      <a:pt x="3567" y="5747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6" name="Shape">
                <a:extLst>
                  <a:ext uri="{FF2B5EF4-FFF2-40B4-BE49-F238E27FC236}">
                    <a16:creationId xmlns:a16="http://schemas.microsoft.com/office/drawing/2014/main" id="{431612E3-B949-4038-93B3-F4CFAECEF67B}"/>
                  </a:ext>
                </a:extLst>
              </p:cNvPr>
              <p:cNvSpPr/>
              <p:nvPr/>
            </p:nvSpPr>
            <p:spPr>
              <a:xfrm>
                <a:off x="3183407" y="3980601"/>
                <a:ext cx="150480" cy="1746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01" h="18995" extrusionOk="0">
                    <a:moveTo>
                      <a:pt x="3567" y="5747"/>
                    </a:moveTo>
                    <a:cubicBezTo>
                      <a:pt x="-553" y="10564"/>
                      <a:pt x="-1200" y="16159"/>
                      <a:pt x="2125" y="18216"/>
                    </a:cubicBezTo>
                    <a:cubicBezTo>
                      <a:pt x="5451" y="20298"/>
                      <a:pt x="11513" y="18065"/>
                      <a:pt x="15633" y="13249"/>
                    </a:cubicBezTo>
                    <a:cubicBezTo>
                      <a:pt x="19753" y="8432"/>
                      <a:pt x="20400" y="2837"/>
                      <a:pt x="17075" y="780"/>
                    </a:cubicBezTo>
                    <a:cubicBezTo>
                      <a:pt x="13749" y="-1302"/>
                      <a:pt x="7687" y="931"/>
                      <a:pt x="3567" y="5747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7" name="Shape">
                <a:extLst>
                  <a:ext uri="{FF2B5EF4-FFF2-40B4-BE49-F238E27FC236}">
                    <a16:creationId xmlns:a16="http://schemas.microsoft.com/office/drawing/2014/main" id="{2C0323B3-99A2-4230-BCB1-2A969843CB5E}"/>
                  </a:ext>
                </a:extLst>
              </p:cNvPr>
              <p:cNvSpPr/>
              <p:nvPr/>
            </p:nvSpPr>
            <p:spPr>
              <a:xfrm>
                <a:off x="2399273" y="3726911"/>
                <a:ext cx="123889" cy="1944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90" h="20142" extrusionOk="0">
                    <a:moveTo>
                      <a:pt x="18174" y="8527"/>
                    </a:moveTo>
                    <a:cubicBezTo>
                      <a:pt x="20295" y="14022"/>
                      <a:pt x="18138" y="19160"/>
                      <a:pt x="13366" y="20020"/>
                    </a:cubicBezTo>
                    <a:cubicBezTo>
                      <a:pt x="8558" y="20880"/>
                      <a:pt x="2973" y="17105"/>
                      <a:pt x="816" y="11609"/>
                    </a:cubicBezTo>
                    <a:cubicBezTo>
                      <a:pt x="-1305" y="6114"/>
                      <a:pt x="852" y="976"/>
                      <a:pt x="5624" y="116"/>
                    </a:cubicBezTo>
                    <a:cubicBezTo>
                      <a:pt x="10432" y="-720"/>
                      <a:pt x="16053" y="3031"/>
                      <a:pt x="18174" y="8527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48" name="Shape">
                <a:extLst>
                  <a:ext uri="{FF2B5EF4-FFF2-40B4-BE49-F238E27FC236}">
                    <a16:creationId xmlns:a16="http://schemas.microsoft.com/office/drawing/2014/main" id="{0B805E4E-B63A-45E3-A112-E8F135AD50EF}"/>
                  </a:ext>
                </a:extLst>
              </p:cNvPr>
              <p:cNvSpPr/>
              <p:nvPr/>
            </p:nvSpPr>
            <p:spPr>
              <a:xfrm>
                <a:off x="2629899" y="3127282"/>
                <a:ext cx="713885" cy="3681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279" h="19031" extrusionOk="0">
                    <a:moveTo>
                      <a:pt x="3469" y="13107"/>
                    </a:moveTo>
                    <a:cubicBezTo>
                      <a:pt x="-654" y="8089"/>
                      <a:pt x="-1177" y="2534"/>
                      <a:pt x="2305" y="662"/>
                    </a:cubicBezTo>
                    <a:cubicBezTo>
                      <a:pt x="5799" y="-1221"/>
                      <a:pt x="11847" y="1044"/>
                      <a:pt x="15907" y="5776"/>
                    </a:cubicBezTo>
                    <a:cubicBezTo>
                      <a:pt x="19931" y="10461"/>
                      <a:pt x="20423" y="16004"/>
                      <a:pt x="17010" y="18209"/>
                    </a:cubicBezTo>
                    <a:cubicBezTo>
                      <a:pt x="13628" y="20379"/>
                      <a:pt x="7574" y="18102"/>
                      <a:pt x="3469" y="13107"/>
                    </a:cubicBezTo>
                    <a:close/>
                    <a:moveTo>
                      <a:pt x="8633" y="14705"/>
                    </a:moveTo>
                    <a:cubicBezTo>
                      <a:pt x="8259" y="10771"/>
                      <a:pt x="7898" y="6909"/>
                      <a:pt x="7561" y="3118"/>
                    </a:cubicBezTo>
                    <a:cubicBezTo>
                      <a:pt x="5388" y="2582"/>
                      <a:pt x="2946" y="3666"/>
                      <a:pt x="3096" y="6658"/>
                    </a:cubicBezTo>
                    <a:cubicBezTo>
                      <a:pt x="3251" y="9722"/>
                      <a:pt x="5892" y="13107"/>
                      <a:pt x="8633" y="14705"/>
                    </a:cubicBezTo>
                    <a:close/>
                    <a:moveTo>
                      <a:pt x="10781" y="4322"/>
                    </a:moveTo>
                    <a:cubicBezTo>
                      <a:pt x="11124" y="8125"/>
                      <a:pt x="11479" y="11975"/>
                      <a:pt x="11853" y="15873"/>
                    </a:cubicBezTo>
                    <a:cubicBezTo>
                      <a:pt x="14195" y="16326"/>
                      <a:pt x="16449" y="14919"/>
                      <a:pt x="16194" y="11880"/>
                    </a:cubicBezTo>
                    <a:cubicBezTo>
                      <a:pt x="15951" y="8840"/>
                      <a:pt x="13304" y="5657"/>
                      <a:pt x="10781" y="432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727E6B1A-F86D-4D12-8759-9BB918F5B119}"/>
              </a:ext>
            </a:extLst>
          </p:cNvPr>
          <p:cNvGrpSpPr/>
          <p:nvPr/>
        </p:nvGrpSpPr>
        <p:grpSpPr>
          <a:xfrm>
            <a:off x="1744648" y="1706902"/>
            <a:ext cx="2194560" cy="1428637"/>
            <a:chOff x="8688287" y="1743954"/>
            <a:chExt cx="2194560" cy="1428637"/>
          </a:xfrm>
        </p:grpSpPr>
        <p:sp>
          <p:nvSpPr>
            <p:cNvPr id="181" name="Rectangle 180">
              <a:extLst>
                <a:ext uri="{FF2B5EF4-FFF2-40B4-BE49-F238E27FC236}">
                  <a16:creationId xmlns:a16="http://schemas.microsoft.com/office/drawing/2014/main" id="{F063660A-9806-454C-8F17-8A9FE2856792}"/>
                </a:ext>
              </a:extLst>
            </p:cNvPr>
            <p:cNvSpPr/>
            <p:nvPr/>
          </p:nvSpPr>
          <p:spPr>
            <a:xfrm>
              <a:off x="8688287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182" name="Rectangle 181">
              <a:extLst>
                <a:ext uri="{FF2B5EF4-FFF2-40B4-BE49-F238E27FC236}">
                  <a16:creationId xmlns:a16="http://schemas.microsoft.com/office/drawing/2014/main" id="{FEDCDD37-4D89-4808-A499-5AD7A98C97DA}"/>
                </a:ext>
              </a:extLst>
            </p:cNvPr>
            <p:cNvSpPr/>
            <p:nvPr/>
          </p:nvSpPr>
          <p:spPr>
            <a:xfrm>
              <a:off x="885771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ctr"/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2DF7761B-9508-442A-AA49-66C849DC1585}"/>
              </a:ext>
            </a:extLst>
          </p:cNvPr>
          <p:cNvGrpSpPr/>
          <p:nvPr/>
        </p:nvGrpSpPr>
        <p:grpSpPr>
          <a:xfrm>
            <a:off x="6276045" y="1706902"/>
            <a:ext cx="2194560" cy="1428637"/>
            <a:chOff x="8688287" y="1743954"/>
            <a:chExt cx="2194560" cy="1428637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69EE5C6F-D8B7-4656-9728-5C1F8553CD59}"/>
                </a:ext>
              </a:extLst>
            </p:cNvPr>
            <p:cNvSpPr/>
            <p:nvPr/>
          </p:nvSpPr>
          <p:spPr>
            <a:xfrm>
              <a:off x="8688287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878624C9-2FAA-434A-AA65-8688B1EC177B}"/>
                </a:ext>
              </a:extLst>
            </p:cNvPr>
            <p:cNvSpPr/>
            <p:nvPr/>
          </p:nvSpPr>
          <p:spPr>
            <a:xfrm>
              <a:off x="885771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ctr"/>
              <a:r>
                <a:rPr lang="en-US" sz="2400" b="1" cap="all" noProof="1">
                  <a:solidFill>
                    <a:schemeClr val="accent1"/>
                  </a:solidFill>
                </a:rPr>
                <a:t>Lorem ipsum</a:t>
              </a:r>
              <a:endParaRPr lang="en-US" sz="2400" b="1" cap="all" dirty="0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782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524000" y="2494300"/>
            <a:ext cx="9144000" cy="1015663"/>
          </a:xfrm>
        </p:spPr>
        <p:txBody>
          <a:bodyPr/>
          <a:lstStyle/>
          <a:p>
            <a:r>
              <a:rPr lang="en-US">
                <a:solidFill>
                  <a:srgbClr val="222A35"/>
                </a:solidFill>
              </a:rPr>
              <a:t>Thank You !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en-US" dirty="0"/>
              <a:t>Hope you like these infographics :)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612737" y="2137172"/>
            <a:ext cx="6966526" cy="1291828"/>
            <a:chOff x="2148051" y="2137172"/>
            <a:chExt cx="6966526" cy="1291828"/>
          </a:xfrm>
        </p:grpSpPr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2148051" y="2137173"/>
              <a:ext cx="1291827" cy="1291827"/>
              <a:chOff x="1382807" y="174388"/>
              <a:chExt cx="3025589" cy="3025588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382807" y="174388"/>
                <a:ext cx="3025588" cy="3025588"/>
              </a:xfrm>
              <a:prstGeom prst="rect">
                <a:avLst/>
              </a:pr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" name="Freeform 8"/>
              <p:cNvSpPr/>
              <p:nvPr/>
            </p:nvSpPr>
            <p:spPr>
              <a:xfrm>
                <a:off x="2163311" y="784634"/>
                <a:ext cx="1468794" cy="1928720"/>
              </a:xfrm>
              <a:custGeom>
                <a:avLst/>
                <a:gdLst/>
                <a:ahLst/>
                <a:cxnLst/>
                <a:rect l="l" t="t" r="r" b="b"/>
                <a:pathLst>
                  <a:path w="1468794" h="1928720">
                    <a:moveTo>
                      <a:pt x="57861" y="0"/>
                    </a:moveTo>
                    <a:lnTo>
                      <a:pt x="1410932" y="0"/>
                    </a:lnTo>
                    <a:cubicBezTo>
                      <a:pt x="1419834" y="0"/>
                      <a:pt x="1427994" y="2720"/>
                      <a:pt x="1435412" y="8160"/>
                    </a:cubicBezTo>
                    <a:cubicBezTo>
                      <a:pt x="1442830" y="13600"/>
                      <a:pt x="1449012" y="22501"/>
                      <a:pt x="1453957" y="34865"/>
                    </a:cubicBezTo>
                    <a:cubicBezTo>
                      <a:pt x="1458903" y="47229"/>
                      <a:pt x="1462612" y="63796"/>
                      <a:pt x="1465085" y="84567"/>
                    </a:cubicBezTo>
                    <a:cubicBezTo>
                      <a:pt x="1467558" y="105338"/>
                      <a:pt x="1468794" y="130559"/>
                      <a:pt x="1468794" y="160232"/>
                    </a:cubicBezTo>
                    <a:cubicBezTo>
                      <a:pt x="1468794" y="188915"/>
                      <a:pt x="1467558" y="213395"/>
                      <a:pt x="1465085" y="233672"/>
                    </a:cubicBezTo>
                    <a:cubicBezTo>
                      <a:pt x="1462612" y="253948"/>
                      <a:pt x="1458903" y="270268"/>
                      <a:pt x="1453957" y="282631"/>
                    </a:cubicBezTo>
                    <a:cubicBezTo>
                      <a:pt x="1449012" y="294995"/>
                      <a:pt x="1442830" y="304144"/>
                      <a:pt x="1435412" y="310079"/>
                    </a:cubicBezTo>
                    <a:cubicBezTo>
                      <a:pt x="1427994" y="316013"/>
                      <a:pt x="1419834" y="318980"/>
                      <a:pt x="1410932" y="318980"/>
                    </a:cubicBezTo>
                    <a:lnTo>
                      <a:pt x="930236" y="318980"/>
                    </a:lnTo>
                    <a:lnTo>
                      <a:pt x="930236" y="1866407"/>
                    </a:lnTo>
                    <a:cubicBezTo>
                      <a:pt x="930236" y="1876298"/>
                      <a:pt x="927021" y="1885200"/>
                      <a:pt x="920592" y="1893112"/>
                    </a:cubicBezTo>
                    <a:cubicBezTo>
                      <a:pt x="914163" y="1901025"/>
                      <a:pt x="903531" y="1907454"/>
                      <a:pt x="888694" y="1912400"/>
                    </a:cubicBezTo>
                    <a:cubicBezTo>
                      <a:pt x="873858" y="1917345"/>
                      <a:pt x="853829" y="1921301"/>
                      <a:pt x="828607" y="1924269"/>
                    </a:cubicBezTo>
                    <a:cubicBezTo>
                      <a:pt x="803386" y="1927236"/>
                      <a:pt x="771982" y="1928720"/>
                      <a:pt x="734397" y="1928720"/>
                    </a:cubicBezTo>
                    <a:cubicBezTo>
                      <a:pt x="696811" y="1928720"/>
                      <a:pt x="665408" y="1927236"/>
                      <a:pt x="640186" y="1924269"/>
                    </a:cubicBezTo>
                    <a:cubicBezTo>
                      <a:pt x="614964" y="1921301"/>
                      <a:pt x="594935" y="1917345"/>
                      <a:pt x="580099" y="1912400"/>
                    </a:cubicBezTo>
                    <a:cubicBezTo>
                      <a:pt x="565263" y="1907454"/>
                      <a:pt x="554630" y="1901025"/>
                      <a:pt x="548201" y="1893112"/>
                    </a:cubicBezTo>
                    <a:cubicBezTo>
                      <a:pt x="541772" y="1885200"/>
                      <a:pt x="538558" y="1876298"/>
                      <a:pt x="538558" y="1866407"/>
                    </a:cubicBezTo>
                    <a:lnTo>
                      <a:pt x="538558" y="318980"/>
                    </a:lnTo>
                    <a:lnTo>
                      <a:pt x="57861" y="318980"/>
                    </a:lnTo>
                    <a:cubicBezTo>
                      <a:pt x="47970" y="318980"/>
                      <a:pt x="39563" y="316013"/>
                      <a:pt x="32640" y="310079"/>
                    </a:cubicBezTo>
                    <a:cubicBezTo>
                      <a:pt x="25716" y="304144"/>
                      <a:pt x="19781" y="294995"/>
                      <a:pt x="14836" y="282631"/>
                    </a:cubicBezTo>
                    <a:cubicBezTo>
                      <a:pt x="9891" y="270268"/>
                      <a:pt x="6181" y="253948"/>
                      <a:pt x="3709" y="233672"/>
                    </a:cubicBezTo>
                    <a:cubicBezTo>
                      <a:pt x="1236" y="213395"/>
                      <a:pt x="0" y="188915"/>
                      <a:pt x="0" y="160232"/>
                    </a:cubicBezTo>
                    <a:cubicBezTo>
                      <a:pt x="0" y="130559"/>
                      <a:pt x="1236" y="105338"/>
                      <a:pt x="3709" y="84567"/>
                    </a:cubicBezTo>
                    <a:cubicBezTo>
                      <a:pt x="6181" y="63796"/>
                      <a:pt x="9891" y="47229"/>
                      <a:pt x="14836" y="34865"/>
                    </a:cubicBezTo>
                    <a:cubicBezTo>
                      <a:pt x="19781" y="22501"/>
                      <a:pt x="25716" y="13600"/>
                      <a:pt x="32640" y="8160"/>
                    </a:cubicBezTo>
                    <a:cubicBezTo>
                      <a:pt x="39563" y="2720"/>
                      <a:pt x="47970" y="0"/>
                      <a:pt x="57861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2198867" y="802692"/>
                <a:ext cx="2209529" cy="2397284"/>
              </a:xfrm>
              <a:custGeom>
                <a:avLst/>
                <a:gdLst>
                  <a:gd name="connsiteX0" fmla="*/ 0 w 2209529"/>
                  <a:gd name="connsiteY0" fmla="*/ 293050 h 2397284"/>
                  <a:gd name="connsiteX1" fmla="*/ 22306 w 2209529"/>
                  <a:gd name="connsiteY1" fmla="*/ 300922 h 2397284"/>
                  <a:gd name="connsiteX2" fmla="*/ 503003 w 2209529"/>
                  <a:gd name="connsiteY2" fmla="*/ 300922 h 2397284"/>
                  <a:gd name="connsiteX3" fmla="*/ 503003 w 2209529"/>
                  <a:gd name="connsiteY3" fmla="*/ 729388 h 2397284"/>
                  <a:gd name="connsiteX4" fmla="*/ 1406731 w 2209529"/>
                  <a:gd name="connsiteY4" fmla="*/ 0 h 2397284"/>
                  <a:gd name="connsiteX5" fmla="*/ 2209529 w 2209529"/>
                  <a:gd name="connsiteY5" fmla="*/ 696401 h 2397284"/>
                  <a:gd name="connsiteX6" fmla="*/ 2209529 w 2209529"/>
                  <a:gd name="connsiteY6" fmla="*/ 2397284 h 2397284"/>
                  <a:gd name="connsiteX7" fmla="*/ 1115822 w 2209529"/>
                  <a:gd name="connsiteY7" fmla="*/ 2397284 h 2397284"/>
                  <a:gd name="connsiteX8" fmla="*/ 516470 w 2209529"/>
                  <a:gd name="connsiteY8" fmla="*/ 1877366 h 2397284"/>
                  <a:gd name="connsiteX9" fmla="*/ 544544 w 2209529"/>
                  <a:gd name="connsiteY9" fmla="*/ 1894342 h 2397284"/>
                  <a:gd name="connsiteX10" fmla="*/ 604631 w 2209529"/>
                  <a:gd name="connsiteY10" fmla="*/ 1906211 h 2397284"/>
                  <a:gd name="connsiteX11" fmla="*/ 698842 w 2209529"/>
                  <a:gd name="connsiteY11" fmla="*/ 1910662 h 2397284"/>
                  <a:gd name="connsiteX12" fmla="*/ 793052 w 2209529"/>
                  <a:gd name="connsiteY12" fmla="*/ 1906211 h 2397284"/>
                  <a:gd name="connsiteX13" fmla="*/ 853139 w 2209529"/>
                  <a:gd name="connsiteY13" fmla="*/ 1894342 h 2397284"/>
                  <a:gd name="connsiteX14" fmla="*/ 885037 w 2209529"/>
                  <a:gd name="connsiteY14" fmla="*/ 1875054 h 2397284"/>
                  <a:gd name="connsiteX15" fmla="*/ 894681 w 2209529"/>
                  <a:gd name="connsiteY15" fmla="*/ 1848349 h 2397284"/>
                  <a:gd name="connsiteX16" fmla="*/ 894681 w 2209529"/>
                  <a:gd name="connsiteY16" fmla="*/ 300922 h 2397284"/>
                  <a:gd name="connsiteX17" fmla="*/ 1375377 w 2209529"/>
                  <a:gd name="connsiteY17" fmla="*/ 300922 h 2397284"/>
                  <a:gd name="connsiteX18" fmla="*/ 1399857 w 2209529"/>
                  <a:gd name="connsiteY18" fmla="*/ 292021 h 2397284"/>
                  <a:gd name="connsiteX19" fmla="*/ 1418402 w 2209529"/>
                  <a:gd name="connsiteY19" fmla="*/ 264573 h 2397284"/>
                  <a:gd name="connsiteX20" fmla="*/ 1429530 w 2209529"/>
                  <a:gd name="connsiteY20" fmla="*/ 215614 h 2397284"/>
                  <a:gd name="connsiteX21" fmla="*/ 1433239 w 2209529"/>
                  <a:gd name="connsiteY21" fmla="*/ 142174 h 2397284"/>
                  <a:gd name="connsiteX22" fmla="*/ 1429530 w 2209529"/>
                  <a:gd name="connsiteY22" fmla="*/ 66509 h 2397284"/>
                  <a:gd name="connsiteX23" fmla="*/ 1418402 w 2209529"/>
                  <a:gd name="connsiteY23" fmla="*/ 16807 h 2397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09529" h="2397284">
                    <a:moveTo>
                      <a:pt x="0" y="293050"/>
                    </a:moveTo>
                    <a:lnTo>
                      <a:pt x="22306" y="300922"/>
                    </a:lnTo>
                    <a:lnTo>
                      <a:pt x="503003" y="300922"/>
                    </a:lnTo>
                    <a:lnTo>
                      <a:pt x="503003" y="729388"/>
                    </a:lnTo>
                    <a:close/>
                    <a:moveTo>
                      <a:pt x="1406731" y="0"/>
                    </a:moveTo>
                    <a:lnTo>
                      <a:pt x="2209529" y="696401"/>
                    </a:lnTo>
                    <a:lnTo>
                      <a:pt x="2209529" y="2397284"/>
                    </a:lnTo>
                    <a:lnTo>
                      <a:pt x="1115822" y="2397284"/>
                    </a:lnTo>
                    <a:lnTo>
                      <a:pt x="516470" y="1877366"/>
                    </a:lnTo>
                    <a:lnTo>
                      <a:pt x="544544" y="1894342"/>
                    </a:lnTo>
                    <a:cubicBezTo>
                      <a:pt x="559380" y="1899287"/>
                      <a:pt x="579409" y="1903243"/>
                      <a:pt x="604631" y="1906211"/>
                    </a:cubicBezTo>
                    <a:cubicBezTo>
                      <a:pt x="629853" y="1909178"/>
                      <a:pt x="661256" y="1910662"/>
                      <a:pt x="698842" y="1910662"/>
                    </a:cubicBezTo>
                    <a:cubicBezTo>
                      <a:pt x="736427" y="1910662"/>
                      <a:pt x="767831" y="1909178"/>
                      <a:pt x="793052" y="1906211"/>
                    </a:cubicBezTo>
                    <a:cubicBezTo>
                      <a:pt x="818274" y="1903243"/>
                      <a:pt x="838303" y="1899287"/>
                      <a:pt x="853139" y="1894342"/>
                    </a:cubicBezTo>
                    <a:cubicBezTo>
                      <a:pt x="867976" y="1889396"/>
                      <a:pt x="878608" y="1882967"/>
                      <a:pt x="885037" y="1875054"/>
                    </a:cubicBezTo>
                    <a:cubicBezTo>
                      <a:pt x="891466" y="1867142"/>
                      <a:pt x="894681" y="1858240"/>
                      <a:pt x="894681" y="1848349"/>
                    </a:cubicBezTo>
                    <a:lnTo>
                      <a:pt x="894681" y="300922"/>
                    </a:lnTo>
                    <a:lnTo>
                      <a:pt x="1375377" y="300922"/>
                    </a:lnTo>
                    <a:cubicBezTo>
                      <a:pt x="1384279" y="300922"/>
                      <a:pt x="1392439" y="297955"/>
                      <a:pt x="1399857" y="292021"/>
                    </a:cubicBezTo>
                    <a:cubicBezTo>
                      <a:pt x="1407275" y="286086"/>
                      <a:pt x="1413457" y="276937"/>
                      <a:pt x="1418402" y="264573"/>
                    </a:cubicBezTo>
                    <a:cubicBezTo>
                      <a:pt x="1423348" y="252210"/>
                      <a:pt x="1427057" y="235890"/>
                      <a:pt x="1429530" y="215614"/>
                    </a:cubicBezTo>
                    <a:cubicBezTo>
                      <a:pt x="1432003" y="195337"/>
                      <a:pt x="1433239" y="170857"/>
                      <a:pt x="1433239" y="142174"/>
                    </a:cubicBezTo>
                    <a:cubicBezTo>
                      <a:pt x="1433239" y="112501"/>
                      <a:pt x="1432003" y="87280"/>
                      <a:pt x="1429530" y="66509"/>
                    </a:cubicBezTo>
                    <a:cubicBezTo>
                      <a:pt x="1427057" y="45738"/>
                      <a:pt x="1423348" y="29171"/>
                      <a:pt x="1418402" y="16807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6408025" y="2137172"/>
              <a:ext cx="1291827" cy="1291827"/>
              <a:chOff x="1382807" y="174388"/>
              <a:chExt cx="3025589" cy="3025588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382807" y="174388"/>
                <a:ext cx="3025588" cy="3025588"/>
              </a:xfrm>
              <a:prstGeom prst="rect">
                <a:avLst/>
              </a:prstGeom>
              <a:solidFill>
                <a:schemeClr val="accent4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2540121" y="810818"/>
                <a:ext cx="1868275" cy="2389158"/>
              </a:xfrm>
              <a:custGeom>
                <a:avLst/>
                <a:gdLst>
                  <a:gd name="connsiteX0" fmla="*/ 0 w 1868275"/>
                  <a:gd name="connsiteY0" fmla="*/ 1718 h 2389158"/>
                  <a:gd name="connsiteX1" fmla="*/ 506810 w 1868275"/>
                  <a:gd name="connsiteY1" fmla="*/ 441359 h 2389158"/>
                  <a:gd name="connsiteX2" fmla="*/ 476232 w 1868275"/>
                  <a:gd name="connsiteY2" fmla="*/ 509406 h 2389158"/>
                  <a:gd name="connsiteX3" fmla="*/ 418370 w 1868275"/>
                  <a:gd name="connsiteY3" fmla="*/ 653319 h 2389158"/>
                  <a:gd name="connsiteX4" fmla="*/ 360509 w 1868275"/>
                  <a:gd name="connsiteY4" fmla="*/ 809100 h 2389158"/>
                  <a:gd name="connsiteX5" fmla="*/ 357541 w 1868275"/>
                  <a:gd name="connsiteY5" fmla="*/ 809100 h 2389158"/>
                  <a:gd name="connsiteX6" fmla="*/ 295971 w 1868275"/>
                  <a:gd name="connsiteY6" fmla="*/ 650351 h 2389158"/>
                  <a:gd name="connsiteX7" fmla="*/ 234400 w 1868275"/>
                  <a:gd name="connsiteY7" fmla="*/ 506439 h 2389158"/>
                  <a:gd name="connsiteX8" fmla="*/ 20757 w 1868275"/>
                  <a:gd name="connsiteY8" fmla="*/ 34645 h 2389158"/>
                  <a:gd name="connsiteX9" fmla="*/ 1103694 w 1868275"/>
                  <a:gd name="connsiteY9" fmla="*/ 0 h 2389158"/>
                  <a:gd name="connsiteX10" fmla="*/ 1868275 w 1868275"/>
                  <a:gd name="connsiteY10" fmla="*/ 663249 h 2389158"/>
                  <a:gd name="connsiteX11" fmla="*/ 1868275 w 1868275"/>
                  <a:gd name="connsiteY11" fmla="*/ 2389158 h 2389158"/>
                  <a:gd name="connsiteX12" fmla="*/ 768108 w 1868275"/>
                  <a:gd name="connsiteY12" fmla="*/ 2389158 h 2389158"/>
                  <a:gd name="connsiteX13" fmla="*/ 176188 w 1868275"/>
                  <a:gd name="connsiteY13" fmla="*/ 1875688 h 2389158"/>
                  <a:gd name="connsiteX14" fmla="*/ 193600 w 1868275"/>
                  <a:gd name="connsiteY14" fmla="*/ 1886216 h 2389158"/>
                  <a:gd name="connsiteX15" fmla="*/ 253687 w 1868275"/>
                  <a:gd name="connsiteY15" fmla="*/ 1898085 h 2389158"/>
                  <a:gd name="connsiteX16" fmla="*/ 348639 w 1868275"/>
                  <a:gd name="connsiteY16" fmla="*/ 1902536 h 2389158"/>
                  <a:gd name="connsiteX17" fmla="*/ 442850 w 1868275"/>
                  <a:gd name="connsiteY17" fmla="*/ 1898085 h 2389158"/>
                  <a:gd name="connsiteX18" fmla="*/ 502937 w 1868275"/>
                  <a:gd name="connsiteY18" fmla="*/ 1886216 h 2389158"/>
                  <a:gd name="connsiteX19" fmla="*/ 534835 w 1868275"/>
                  <a:gd name="connsiteY19" fmla="*/ 1866928 h 2389158"/>
                  <a:gd name="connsiteX20" fmla="*/ 544479 w 1868275"/>
                  <a:gd name="connsiteY20" fmla="*/ 1840223 h 2389158"/>
                  <a:gd name="connsiteX21" fmla="*/ 544479 w 1868275"/>
                  <a:gd name="connsiteY21" fmla="*/ 1165171 h 2389158"/>
                  <a:gd name="connsiteX22" fmla="*/ 1069684 w 1868275"/>
                  <a:gd name="connsiteY22" fmla="*/ 119212 h 2389158"/>
                  <a:gd name="connsiteX23" fmla="*/ 1105291 w 1868275"/>
                  <a:gd name="connsiteY23" fmla="*/ 34645 h 2389158"/>
                  <a:gd name="connsiteX24" fmla="*/ 1107702 w 1868275"/>
                  <a:gd name="connsiteY24" fmla="*/ 7383 h 2389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868275" h="2389158">
                    <a:moveTo>
                      <a:pt x="0" y="1718"/>
                    </a:moveTo>
                    <a:lnTo>
                      <a:pt x="506810" y="441359"/>
                    </a:lnTo>
                    <a:lnTo>
                      <a:pt x="476232" y="509406"/>
                    </a:lnTo>
                    <a:cubicBezTo>
                      <a:pt x="457439" y="554904"/>
                      <a:pt x="438152" y="602875"/>
                      <a:pt x="418370" y="653319"/>
                    </a:cubicBezTo>
                    <a:cubicBezTo>
                      <a:pt x="398588" y="703762"/>
                      <a:pt x="379301" y="755689"/>
                      <a:pt x="360509" y="809100"/>
                    </a:cubicBezTo>
                    <a:lnTo>
                      <a:pt x="357541" y="809100"/>
                    </a:lnTo>
                    <a:cubicBezTo>
                      <a:pt x="336770" y="753711"/>
                      <a:pt x="316247" y="700795"/>
                      <a:pt x="295971" y="650351"/>
                    </a:cubicBezTo>
                    <a:cubicBezTo>
                      <a:pt x="275694" y="599908"/>
                      <a:pt x="255171" y="551937"/>
                      <a:pt x="234400" y="506439"/>
                    </a:cubicBezTo>
                    <a:lnTo>
                      <a:pt x="20757" y="34645"/>
                    </a:lnTo>
                    <a:close/>
                    <a:moveTo>
                      <a:pt x="1103694" y="0"/>
                    </a:moveTo>
                    <a:lnTo>
                      <a:pt x="1868275" y="663249"/>
                    </a:lnTo>
                    <a:lnTo>
                      <a:pt x="1868275" y="2389158"/>
                    </a:lnTo>
                    <a:lnTo>
                      <a:pt x="768108" y="2389158"/>
                    </a:lnTo>
                    <a:lnTo>
                      <a:pt x="176188" y="1875688"/>
                    </a:lnTo>
                    <a:lnTo>
                      <a:pt x="193600" y="1886216"/>
                    </a:lnTo>
                    <a:cubicBezTo>
                      <a:pt x="208931" y="1891161"/>
                      <a:pt x="228960" y="1895117"/>
                      <a:pt x="253687" y="1898085"/>
                    </a:cubicBezTo>
                    <a:cubicBezTo>
                      <a:pt x="278414" y="1901052"/>
                      <a:pt x="310065" y="1902536"/>
                      <a:pt x="348639" y="1902536"/>
                    </a:cubicBezTo>
                    <a:cubicBezTo>
                      <a:pt x="386225" y="1902536"/>
                      <a:pt x="417628" y="1901052"/>
                      <a:pt x="442850" y="1898085"/>
                    </a:cubicBezTo>
                    <a:cubicBezTo>
                      <a:pt x="468072" y="1895117"/>
                      <a:pt x="488101" y="1891161"/>
                      <a:pt x="502937" y="1886216"/>
                    </a:cubicBezTo>
                    <a:cubicBezTo>
                      <a:pt x="517773" y="1881270"/>
                      <a:pt x="528406" y="1874841"/>
                      <a:pt x="534835" y="1866928"/>
                    </a:cubicBezTo>
                    <a:cubicBezTo>
                      <a:pt x="541264" y="1859016"/>
                      <a:pt x="544479" y="1850114"/>
                      <a:pt x="544479" y="1840223"/>
                    </a:cubicBezTo>
                    <a:lnTo>
                      <a:pt x="544479" y="1165171"/>
                    </a:lnTo>
                    <a:lnTo>
                      <a:pt x="1069684" y="119212"/>
                    </a:lnTo>
                    <a:cubicBezTo>
                      <a:pt x="1087488" y="83604"/>
                      <a:pt x="1099357" y="55416"/>
                      <a:pt x="1105291" y="34645"/>
                    </a:cubicBezTo>
                    <a:cubicBezTo>
                      <a:pt x="1108259" y="24260"/>
                      <a:pt x="1109062" y="15172"/>
                      <a:pt x="1107702" y="7383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Freeform 13"/>
              <p:cNvSpPr/>
              <p:nvPr/>
            </p:nvSpPr>
            <p:spPr>
              <a:xfrm>
                <a:off x="2128726" y="775732"/>
                <a:ext cx="1519738" cy="1937622"/>
              </a:xfrm>
              <a:custGeom>
                <a:avLst/>
                <a:gdLst/>
                <a:ahLst/>
                <a:cxnLst/>
                <a:rect l="l" t="t" r="r" b="b"/>
                <a:pathLst>
                  <a:path w="1519738" h="1937622">
                    <a:moveTo>
                      <a:pt x="202189" y="0"/>
                    </a:moveTo>
                    <a:cubicBezTo>
                      <a:pt x="247688" y="0"/>
                      <a:pt x="284036" y="989"/>
                      <a:pt x="311236" y="2967"/>
                    </a:cubicBezTo>
                    <a:cubicBezTo>
                      <a:pt x="338436" y="4946"/>
                      <a:pt x="359949" y="8655"/>
                      <a:pt x="375774" y="14095"/>
                    </a:cubicBezTo>
                    <a:cubicBezTo>
                      <a:pt x="391600" y="19534"/>
                      <a:pt x="403221" y="26705"/>
                      <a:pt x="410640" y="35607"/>
                    </a:cubicBezTo>
                    <a:cubicBezTo>
                      <a:pt x="418058" y="44509"/>
                      <a:pt x="425229" y="55883"/>
                      <a:pt x="432152" y="69731"/>
                    </a:cubicBezTo>
                    <a:lnTo>
                      <a:pt x="645795" y="541525"/>
                    </a:lnTo>
                    <a:cubicBezTo>
                      <a:pt x="666566" y="587023"/>
                      <a:pt x="687089" y="634994"/>
                      <a:pt x="707366" y="685437"/>
                    </a:cubicBezTo>
                    <a:cubicBezTo>
                      <a:pt x="727642" y="735881"/>
                      <a:pt x="748165" y="788797"/>
                      <a:pt x="768936" y="844186"/>
                    </a:cubicBezTo>
                    <a:lnTo>
                      <a:pt x="771904" y="844186"/>
                    </a:lnTo>
                    <a:cubicBezTo>
                      <a:pt x="790696" y="790775"/>
                      <a:pt x="809983" y="738848"/>
                      <a:pt x="829765" y="688405"/>
                    </a:cubicBezTo>
                    <a:cubicBezTo>
                      <a:pt x="849547" y="637961"/>
                      <a:pt x="868834" y="589990"/>
                      <a:pt x="887627" y="544492"/>
                    </a:cubicBezTo>
                    <a:lnTo>
                      <a:pt x="1098302" y="75665"/>
                    </a:lnTo>
                    <a:cubicBezTo>
                      <a:pt x="1103248" y="59840"/>
                      <a:pt x="1109430" y="47229"/>
                      <a:pt x="1116848" y="37833"/>
                    </a:cubicBezTo>
                    <a:cubicBezTo>
                      <a:pt x="1124266" y="28436"/>
                      <a:pt x="1135393" y="20771"/>
                      <a:pt x="1150229" y="14836"/>
                    </a:cubicBezTo>
                    <a:cubicBezTo>
                      <a:pt x="1165066" y="8902"/>
                      <a:pt x="1185342" y="4946"/>
                      <a:pt x="1211058" y="2967"/>
                    </a:cubicBezTo>
                    <a:cubicBezTo>
                      <a:pt x="1236774" y="989"/>
                      <a:pt x="1270898" y="0"/>
                      <a:pt x="1313429" y="0"/>
                    </a:cubicBezTo>
                    <a:cubicBezTo>
                      <a:pt x="1369807" y="0"/>
                      <a:pt x="1413574" y="1236"/>
                      <a:pt x="1444730" y="3709"/>
                    </a:cubicBezTo>
                    <a:cubicBezTo>
                      <a:pt x="1475886" y="6182"/>
                      <a:pt x="1497152" y="12611"/>
                      <a:pt x="1508526" y="22996"/>
                    </a:cubicBezTo>
                    <a:cubicBezTo>
                      <a:pt x="1519901" y="33382"/>
                      <a:pt x="1522621" y="48960"/>
                      <a:pt x="1516686" y="69731"/>
                    </a:cubicBezTo>
                    <a:cubicBezTo>
                      <a:pt x="1510752" y="90502"/>
                      <a:pt x="1498883" y="118690"/>
                      <a:pt x="1481079" y="154298"/>
                    </a:cubicBezTo>
                    <a:lnTo>
                      <a:pt x="955874" y="1200257"/>
                    </a:lnTo>
                    <a:lnTo>
                      <a:pt x="955874" y="1875309"/>
                    </a:lnTo>
                    <a:cubicBezTo>
                      <a:pt x="955874" y="1885200"/>
                      <a:pt x="952659" y="1894102"/>
                      <a:pt x="946230" y="1902014"/>
                    </a:cubicBezTo>
                    <a:cubicBezTo>
                      <a:pt x="939801" y="1909927"/>
                      <a:pt x="929168" y="1916356"/>
                      <a:pt x="914332" y="1921302"/>
                    </a:cubicBezTo>
                    <a:cubicBezTo>
                      <a:pt x="899496" y="1926247"/>
                      <a:pt x="879467" y="1930203"/>
                      <a:pt x="854245" y="1933171"/>
                    </a:cubicBezTo>
                    <a:cubicBezTo>
                      <a:pt x="829023" y="1936138"/>
                      <a:pt x="797620" y="1937622"/>
                      <a:pt x="760034" y="1937622"/>
                    </a:cubicBezTo>
                    <a:cubicBezTo>
                      <a:pt x="721460" y="1937622"/>
                      <a:pt x="689809" y="1936138"/>
                      <a:pt x="665082" y="1933171"/>
                    </a:cubicBezTo>
                    <a:cubicBezTo>
                      <a:pt x="640355" y="1930203"/>
                      <a:pt x="620326" y="1926247"/>
                      <a:pt x="604995" y="1921302"/>
                    </a:cubicBezTo>
                    <a:cubicBezTo>
                      <a:pt x="589664" y="1916356"/>
                      <a:pt x="579032" y="1909927"/>
                      <a:pt x="573097" y="1902014"/>
                    </a:cubicBezTo>
                    <a:cubicBezTo>
                      <a:pt x="567163" y="1894102"/>
                      <a:pt x="564195" y="1885200"/>
                      <a:pt x="564195" y="1875309"/>
                    </a:cubicBezTo>
                    <a:lnTo>
                      <a:pt x="564195" y="1200257"/>
                    </a:lnTo>
                    <a:lnTo>
                      <a:pt x="38990" y="154298"/>
                    </a:lnTo>
                    <a:cubicBezTo>
                      <a:pt x="20198" y="117701"/>
                      <a:pt x="8081" y="89265"/>
                      <a:pt x="2641" y="68989"/>
                    </a:cubicBezTo>
                    <a:cubicBezTo>
                      <a:pt x="-2799" y="48713"/>
                      <a:pt x="168" y="33382"/>
                      <a:pt x="11543" y="22996"/>
                    </a:cubicBezTo>
                    <a:cubicBezTo>
                      <a:pt x="22917" y="12611"/>
                      <a:pt x="43936" y="6182"/>
                      <a:pt x="74597" y="3709"/>
                    </a:cubicBezTo>
                    <a:cubicBezTo>
                      <a:pt x="105259" y="1236"/>
                      <a:pt x="147790" y="0"/>
                      <a:pt x="20218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7" name="Freeform: Shape 26"/>
            <p:cNvSpPr/>
            <p:nvPr/>
          </p:nvSpPr>
          <p:spPr>
            <a:xfrm>
              <a:off x="3550258" y="2738785"/>
              <a:ext cx="2158499" cy="546199"/>
            </a:xfrm>
            <a:custGeom>
              <a:avLst/>
              <a:gdLst>
                <a:gd name="connsiteX0" fmla="*/ 763761 w 2158499"/>
                <a:gd name="connsiteY0" fmla="*/ 84460 h 546199"/>
                <a:gd name="connsiteX1" fmla="*/ 693440 w 2158499"/>
                <a:gd name="connsiteY1" fmla="*/ 319980 h 546199"/>
                <a:gd name="connsiteX2" fmla="*/ 835198 w 2158499"/>
                <a:gd name="connsiteY2" fmla="*/ 319980 h 546199"/>
                <a:gd name="connsiteX3" fmla="*/ 773621 w 2158499"/>
                <a:gd name="connsiteY3" fmla="*/ 120923 h 546199"/>
                <a:gd name="connsiteX4" fmla="*/ 763761 w 2158499"/>
                <a:gd name="connsiteY4" fmla="*/ 84460 h 546199"/>
                <a:gd name="connsiteX5" fmla="*/ 1720944 w 2158499"/>
                <a:gd name="connsiteY5" fmla="*/ 2232 h 546199"/>
                <a:gd name="connsiteX6" fmla="*/ 1836286 w 2158499"/>
                <a:gd name="connsiteY6" fmla="*/ 2232 h 546199"/>
                <a:gd name="connsiteX7" fmla="*/ 1836286 w 2158499"/>
                <a:gd name="connsiteY7" fmla="*/ 251147 h 546199"/>
                <a:gd name="connsiteX8" fmla="*/ 1881679 w 2158499"/>
                <a:gd name="connsiteY8" fmla="*/ 187151 h 546199"/>
                <a:gd name="connsiteX9" fmla="*/ 2029018 w 2158499"/>
                <a:gd name="connsiteY9" fmla="*/ 2232 h 546199"/>
                <a:gd name="connsiteX10" fmla="*/ 2157011 w 2158499"/>
                <a:gd name="connsiteY10" fmla="*/ 2232 h 546199"/>
                <a:gd name="connsiteX11" fmla="*/ 1967255 w 2158499"/>
                <a:gd name="connsiteY11" fmla="*/ 242962 h 546199"/>
                <a:gd name="connsiteX12" fmla="*/ 2158499 w 2158499"/>
                <a:gd name="connsiteY12" fmla="*/ 546199 h 546199"/>
                <a:gd name="connsiteX13" fmla="*/ 2027530 w 2158499"/>
                <a:gd name="connsiteY13" fmla="*/ 546199 h 546199"/>
                <a:gd name="connsiteX14" fmla="*/ 1885027 w 2158499"/>
                <a:gd name="connsiteY14" fmla="*/ 317004 h 546199"/>
                <a:gd name="connsiteX15" fmla="*/ 1836286 w 2158499"/>
                <a:gd name="connsiteY15" fmla="*/ 351978 h 546199"/>
                <a:gd name="connsiteX16" fmla="*/ 1836286 w 2158499"/>
                <a:gd name="connsiteY16" fmla="*/ 546199 h 546199"/>
                <a:gd name="connsiteX17" fmla="*/ 1720944 w 2158499"/>
                <a:gd name="connsiteY17" fmla="*/ 546199 h 546199"/>
                <a:gd name="connsiteX18" fmla="*/ 1103638 w 2158499"/>
                <a:gd name="connsiteY18" fmla="*/ 2232 h 546199"/>
                <a:gd name="connsiteX19" fmla="*/ 1249118 w 2158499"/>
                <a:gd name="connsiteY19" fmla="*/ 2232 h 546199"/>
                <a:gd name="connsiteX20" fmla="*/ 1485382 w 2158499"/>
                <a:gd name="connsiteY20" fmla="*/ 409649 h 546199"/>
                <a:gd name="connsiteX21" fmla="*/ 1487987 w 2158499"/>
                <a:gd name="connsiteY21" fmla="*/ 409649 h 546199"/>
                <a:gd name="connsiteX22" fmla="*/ 1482406 w 2158499"/>
                <a:gd name="connsiteY22" fmla="*/ 259705 h 546199"/>
                <a:gd name="connsiteX23" fmla="*/ 1482406 w 2158499"/>
                <a:gd name="connsiteY23" fmla="*/ 2232 h 546199"/>
                <a:gd name="connsiteX24" fmla="*/ 1586213 w 2158499"/>
                <a:gd name="connsiteY24" fmla="*/ 2232 h 546199"/>
                <a:gd name="connsiteX25" fmla="*/ 1586213 w 2158499"/>
                <a:gd name="connsiteY25" fmla="*/ 546199 h 546199"/>
                <a:gd name="connsiteX26" fmla="*/ 1439618 w 2158499"/>
                <a:gd name="connsiteY26" fmla="*/ 546199 h 546199"/>
                <a:gd name="connsiteX27" fmla="*/ 1202981 w 2158499"/>
                <a:gd name="connsiteY27" fmla="*/ 134689 h 546199"/>
                <a:gd name="connsiteX28" fmla="*/ 1199632 w 2158499"/>
                <a:gd name="connsiteY28" fmla="*/ 134689 h 546199"/>
                <a:gd name="connsiteX29" fmla="*/ 1206702 w 2158499"/>
                <a:gd name="connsiteY29" fmla="*/ 290215 h 546199"/>
                <a:gd name="connsiteX30" fmla="*/ 1206702 w 2158499"/>
                <a:gd name="connsiteY30" fmla="*/ 546199 h 546199"/>
                <a:gd name="connsiteX31" fmla="*/ 1103638 w 2158499"/>
                <a:gd name="connsiteY31" fmla="*/ 546199 h 546199"/>
                <a:gd name="connsiteX32" fmla="*/ 0 w 2158499"/>
                <a:gd name="connsiteY32" fmla="*/ 2232 h 546199"/>
                <a:gd name="connsiteX33" fmla="*/ 115342 w 2158499"/>
                <a:gd name="connsiteY33" fmla="*/ 2232 h 546199"/>
                <a:gd name="connsiteX34" fmla="*/ 115342 w 2158499"/>
                <a:gd name="connsiteY34" fmla="*/ 215429 h 546199"/>
                <a:gd name="connsiteX35" fmla="*/ 330771 w 2158499"/>
                <a:gd name="connsiteY35" fmla="*/ 215429 h 546199"/>
                <a:gd name="connsiteX36" fmla="*/ 330771 w 2158499"/>
                <a:gd name="connsiteY36" fmla="*/ 2232 h 546199"/>
                <a:gd name="connsiteX37" fmla="*/ 445740 w 2158499"/>
                <a:gd name="connsiteY37" fmla="*/ 2232 h 546199"/>
                <a:gd name="connsiteX38" fmla="*/ 445740 w 2158499"/>
                <a:gd name="connsiteY38" fmla="*/ 546199 h 546199"/>
                <a:gd name="connsiteX39" fmla="*/ 330771 w 2158499"/>
                <a:gd name="connsiteY39" fmla="*/ 546199 h 546199"/>
                <a:gd name="connsiteX40" fmla="*/ 330771 w 2158499"/>
                <a:gd name="connsiteY40" fmla="*/ 311423 h 546199"/>
                <a:gd name="connsiteX41" fmla="*/ 115342 w 2158499"/>
                <a:gd name="connsiteY41" fmla="*/ 311423 h 546199"/>
                <a:gd name="connsiteX42" fmla="*/ 115342 w 2158499"/>
                <a:gd name="connsiteY42" fmla="*/ 546199 h 546199"/>
                <a:gd name="connsiteX43" fmla="*/ 0 w 2158499"/>
                <a:gd name="connsiteY43" fmla="*/ 546199 h 546199"/>
                <a:gd name="connsiteX44" fmla="*/ 692696 w 2158499"/>
                <a:gd name="connsiteY44" fmla="*/ 0 h 546199"/>
                <a:gd name="connsiteX45" fmla="*/ 833710 w 2158499"/>
                <a:gd name="connsiteY45" fmla="*/ 0 h 546199"/>
                <a:gd name="connsiteX46" fmla="*/ 1026443 w 2158499"/>
                <a:gd name="connsiteY46" fmla="*/ 546199 h 546199"/>
                <a:gd name="connsiteX47" fmla="*/ 902171 w 2158499"/>
                <a:gd name="connsiteY47" fmla="*/ 546199 h 546199"/>
                <a:gd name="connsiteX48" fmla="*/ 862732 w 2158499"/>
                <a:gd name="connsiteY48" fmla="*/ 416719 h 546199"/>
                <a:gd name="connsiteX49" fmla="*/ 664418 w 2158499"/>
                <a:gd name="connsiteY49" fmla="*/ 416719 h 546199"/>
                <a:gd name="connsiteX50" fmla="*/ 624979 w 2158499"/>
                <a:gd name="connsiteY50" fmla="*/ 546199 h 546199"/>
                <a:gd name="connsiteX51" fmla="*/ 500707 w 2158499"/>
                <a:gd name="connsiteY51" fmla="*/ 546199 h 54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158499" h="546199">
                  <a:moveTo>
                    <a:pt x="763761" y="84460"/>
                  </a:moveTo>
                  <a:cubicBezTo>
                    <a:pt x="755575" y="116210"/>
                    <a:pt x="732135" y="194717"/>
                    <a:pt x="693440" y="319980"/>
                  </a:cubicBezTo>
                  <a:lnTo>
                    <a:pt x="835198" y="319980"/>
                  </a:lnTo>
                  <a:cubicBezTo>
                    <a:pt x="798736" y="202654"/>
                    <a:pt x="778210" y="136302"/>
                    <a:pt x="773621" y="120923"/>
                  </a:cubicBezTo>
                  <a:cubicBezTo>
                    <a:pt x="769032" y="105544"/>
                    <a:pt x="765745" y="93390"/>
                    <a:pt x="763761" y="84460"/>
                  </a:cubicBezTo>
                  <a:close/>
                  <a:moveTo>
                    <a:pt x="1720944" y="2232"/>
                  </a:moveTo>
                  <a:lnTo>
                    <a:pt x="1836286" y="2232"/>
                  </a:lnTo>
                  <a:lnTo>
                    <a:pt x="1836286" y="251147"/>
                  </a:lnTo>
                  <a:lnTo>
                    <a:pt x="1881679" y="187151"/>
                  </a:lnTo>
                  <a:lnTo>
                    <a:pt x="2029018" y="2232"/>
                  </a:lnTo>
                  <a:lnTo>
                    <a:pt x="2157011" y="2232"/>
                  </a:lnTo>
                  <a:lnTo>
                    <a:pt x="1967255" y="242962"/>
                  </a:lnTo>
                  <a:lnTo>
                    <a:pt x="2158499" y="546199"/>
                  </a:lnTo>
                  <a:lnTo>
                    <a:pt x="2027530" y="546199"/>
                  </a:lnTo>
                  <a:lnTo>
                    <a:pt x="1885027" y="317004"/>
                  </a:lnTo>
                  <a:lnTo>
                    <a:pt x="1836286" y="351978"/>
                  </a:lnTo>
                  <a:lnTo>
                    <a:pt x="1836286" y="546199"/>
                  </a:lnTo>
                  <a:lnTo>
                    <a:pt x="1720944" y="546199"/>
                  </a:lnTo>
                  <a:close/>
                  <a:moveTo>
                    <a:pt x="1103638" y="2232"/>
                  </a:moveTo>
                  <a:lnTo>
                    <a:pt x="1249118" y="2232"/>
                  </a:lnTo>
                  <a:lnTo>
                    <a:pt x="1485382" y="409649"/>
                  </a:lnTo>
                  <a:lnTo>
                    <a:pt x="1487987" y="409649"/>
                  </a:lnTo>
                  <a:cubicBezTo>
                    <a:pt x="1484266" y="338956"/>
                    <a:pt x="1482406" y="288975"/>
                    <a:pt x="1482406" y="259705"/>
                  </a:cubicBezTo>
                  <a:lnTo>
                    <a:pt x="1482406" y="2232"/>
                  </a:lnTo>
                  <a:lnTo>
                    <a:pt x="1586213" y="2232"/>
                  </a:lnTo>
                  <a:lnTo>
                    <a:pt x="1586213" y="546199"/>
                  </a:lnTo>
                  <a:lnTo>
                    <a:pt x="1439618" y="546199"/>
                  </a:lnTo>
                  <a:lnTo>
                    <a:pt x="1202981" y="134689"/>
                  </a:lnTo>
                  <a:lnTo>
                    <a:pt x="1199632" y="134689"/>
                  </a:lnTo>
                  <a:cubicBezTo>
                    <a:pt x="1204345" y="207367"/>
                    <a:pt x="1206702" y="259209"/>
                    <a:pt x="1206702" y="290215"/>
                  </a:cubicBezTo>
                  <a:lnTo>
                    <a:pt x="1206702" y="546199"/>
                  </a:lnTo>
                  <a:lnTo>
                    <a:pt x="1103638" y="546199"/>
                  </a:lnTo>
                  <a:close/>
                  <a:moveTo>
                    <a:pt x="0" y="2232"/>
                  </a:moveTo>
                  <a:lnTo>
                    <a:pt x="115342" y="2232"/>
                  </a:lnTo>
                  <a:lnTo>
                    <a:pt x="115342" y="215429"/>
                  </a:lnTo>
                  <a:lnTo>
                    <a:pt x="330771" y="215429"/>
                  </a:lnTo>
                  <a:lnTo>
                    <a:pt x="330771" y="2232"/>
                  </a:lnTo>
                  <a:lnTo>
                    <a:pt x="445740" y="2232"/>
                  </a:lnTo>
                  <a:lnTo>
                    <a:pt x="445740" y="546199"/>
                  </a:lnTo>
                  <a:lnTo>
                    <a:pt x="330771" y="546199"/>
                  </a:lnTo>
                  <a:lnTo>
                    <a:pt x="330771" y="311423"/>
                  </a:lnTo>
                  <a:lnTo>
                    <a:pt x="115342" y="311423"/>
                  </a:lnTo>
                  <a:lnTo>
                    <a:pt x="115342" y="546199"/>
                  </a:lnTo>
                  <a:lnTo>
                    <a:pt x="0" y="546199"/>
                  </a:lnTo>
                  <a:close/>
                  <a:moveTo>
                    <a:pt x="692696" y="0"/>
                  </a:moveTo>
                  <a:lnTo>
                    <a:pt x="833710" y="0"/>
                  </a:lnTo>
                  <a:lnTo>
                    <a:pt x="1026443" y="546199"/>
                  </a:lnTo>
                  <a:lnTo>
                    <a:pt x="902171" y="546199"/>
                  </a:lnTo>
                  <a:lnTo>
                    <a:pt x="862732" y="416719"/>
                  </a:lnTo>
                  <a:lnTo>
                    <a:pt x="664418" y="416719"/>
                  </a:lnTo>
                  <a:lnTo>
                    <a:pt x="624979" y="546199"/>
                  </a:lnTo>
                  <a:lnTo>
                    <a:pt x="500707" y="5461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Freeform: Shape 27"/>
            <p:cNvSpPr/>
            <p:nvPr/>
          </p:nvSpPr>
          <p:spPr>
            <a:xfrm>
              <a:off x="7805981" y="2736364"/>
              <a:ext cx="1308596" cy="559966"/>
            </a:xfrm>
            <a:custGeom>
              <a:avLst/>
              <a:gdLst>
                <a:gd name="connsiteX0" fmla="*/ 1243856 w 1308596"/>
                <a:gd name="connsiteY0" fmla="*/ 433462 h 559966"/>
                <a:gd name="connsiteX1" fmla="*/ 1291667 w 1308596"/>
                <a:gd name="connsiteY1" fmla="*/ 449833 h 559966"/>
                <a:gd name="connsiteX2" fmla="*/ 1308596 w 1308596"/>
                <a:gd name="connsiteY2" fmla="*/ 496714 h 559966"/>
                <a:gd name="connsiteX3" fmla="*/ 1291481 w 1308596"/>
                <a:gd name="connsiteY3" fmla="*/ 543037 h 559966"/>
                <a:gd name="connsiteX4" fmla="*/ 1243856 w 1308596"/>
                <a:gd name="connsiteY4" fmla="*/ 559966 h 559966"/>
                <a:gd name="connsiteX5" fmla="*/ 1195486 w 1308596"/>
                <a:gd name="connsiteY5" fmla="*/ 543409 h 559966"/>
                <a:gd name="connsiteX6" fmla="*/ 1178371 w 1308596"/>
                <a:gd name="connsiteY6" fmla="*/ 496714 h 559966"/>
                <a:gd name="connsiteX7" fmla="*/ 1195114 w 1308596"/>
                <a:gd name="connsiteY7" fmla="*/ 449461 h 559966"/>
                <a:gd name="connsiteX8" fmla="*/ 1243856 w 1308596"/>
                <a:gd name="connsiteY8" fmla="*/ 433462 h 559966"/>
                <a:gd name="connsiteX9" fmla="*/ 259705 w 1308596"/>
                <a:gd name="connsiteY9" fmla="*/ 95994 h 559966"/>
                <a:gd name="connsiteX10" fmla="*/ 155897 w 1308596"/>
                <a:gd name="connsiteY10" fmla="*/ 142317 h 559966"/>
                <a:gd name="connsiteX11" fmla="*/ 120922 w 1308596"/>
                <a:gd name="connsiteY11" fmla="*/ 279797 h 559966"/>
                <a:gd name="connsiteX12" fmla="*/ 155525 w 1308596"/>
                <a:gd name="connsiteY12" fmla="*/ 417091 h 559966"/>
                <a:gd name="connsiteX13" fmla="*/ 258961 w 1308596"/>
                <a:gd name="connsiteY13" fmla="*/ 463227 h 559966"/>
                <a:gd name="connsiteX14" fmla="*/ 396999 w 1308596"/>
                <a:gd name="connsiteY14" fmla="*/ 279797 h 559966"/>
                <a:gd name="connsiteX15" fmla="*/ 259705 w 1308596"/>
                <a:gd name="connsiteY15" fmla="*/ 95994 h 559966"/>
                <a:gd name="connsiteX16" fmla="*/ 619433 w 1308596"/>
                <a:gd name="connsiteY16" fmla="*/ 8557 h 559966"/>
                <a:gd name="connsiteX17" fmla="*/ 734403 w 1308596"/>
                <a:gd name="connsiteY17" fmla="*/ 8557 h 559966"/>
                <a:gd name="connsiteX18" fmla="*/ 734403 w 1308596"/>
                <a:gd name="connsiteY18" fmla="*/ 341560 h 559966"/>
                <a:gd name="connsiteX19" fmla="*/ 759704 w 1308596"/>
                <a:gd name="connsiteY19" fmla="*/ 433834 h 559966"/>
                <a:gd name="connsiteX20" fmla="*/ 843420 w 1308596"/>
                <a:gd name="connsiteY20" fmla="*/ 463227 h 559966"/>
                <a:gd name="connsiteX21" fmla="*/ 925461 w 1308596"/>
                <a:gd name="connsiteY21" fmla="*/ 433648 h 559966"/>
                <a:gd name="connsiteX22" fmla="*/ 950948 w 1308596"/>
                <a:gd name="connsiteY22" fmla="*/ 340816 h 559966"/>
                <a:gd name="connsiteX23" fmla="*/ 950948 w 1308596"/>
                <a:gd name="connsiteY23" fmla="*/ 8557 h 559966"/>
                <a:gd name="connsiteX24" fmla="*/ 1065918 w 1308596"/>
                <a:gd name="connsiteY24" fmla="*/ 8557 h 559966"/>
                <a:gd name="connsiteX25" fmla="*/ 1065918 w 1308596"/>
                <a:gd name="connsiteY25" fmla="*/ 360536 h 559966"/>
                <a:gd name="connsiteX26" fmla="*/ 1038943 w 1308596"/>
                <a:gd name="connsiteY26" fmla="*/ 466204 h 559966"/>
                <a:gd name="connsiteX27" fmla="*/ 960994 w 1308596"/>
                <a:gd name="connsiteY27" fmla="*/ 535781 h 559966"/>
                <a:gd name="connsiteX28" fmla="*/ 840443 w 1308596"/>
                <a:gd name="connsiteY28" fmla="*/ 559966 h 559966"/>
                <a:gd name="connsiteX29" fmla="*/ 677476 w 1308596"/>
                <a:gd name="connsiteY29" fmla="*/ 506201 h 559966"/>
                <a:gd name="connsiteX30" fmla="*/ 619433 w 1308596"/>
                <a:gd name="connsiteY30" fmla="*/ 359048 h 559966"/>
                <a:gd name="connsiteX31" fmla="*/ 1179859 w 1308596"/>
                <a:gd name="connsiteY31" fmla="*/ 5954 h 559966"/>
                <a:gd name="connsiteX32" fmla="*/ 1308595 w 1308596"/>
                <a:gd name="connsiteY32" fmla="*/ 5954 h 559966"/>
                <a:gd name="connsiteX33" fmla="*/ 1289619 w 1308596"/>
                <a:gd name="connsiteY33" fmla="*/ 369467 h 559966"/>
                <a:gd name="connsiteX34" fmla="*/ 1198834 w 1308596"/>
                <a:gd name="connsiteY34" fmla="*/ 369467 h 559966"/>
                <a:gd name="connsiteX35" fmla="*/ 259705 w 1308596"/>
                <a:gd name="connsiteY35" fmla="*/ 0 h 559966"/>
                <a:gd name="connsiteX36" fmla="*/ 451507 w 1308596"/>
                <a:gd name="connsiteY36" fmla="*/ 72181 h 559966"/>
                <a:gd name="connsiteX37" fmla="*/ 517921 w 1308596"/>
                <a:gd name="connsiteY37" fmla="*/ 279797 h 559966"/>
                <a:gd name="connsiteX38" fmla="*/ 450949 w 1308596"/>
                <a:gd name="connsiteY38" fmla="*/ 487412 h 559966"/>
                <a:gd name="connsiteX39" fmla="*/ 258961 w 1308596"/>
                <a:gd name="connsiteY39" fmla="*/ 559966 h 559966"/>
                <a:gd name="connsiteX40" fmla="*/ 66972 w 1308596"/>
                <a:gd name="connsiteY40" fmla="*/ 487412 h 559966"/>
                <a:gd name="connsiteX41" fmla="*/ 0 w 1308596"/>
                <a:gd name="connsiteY41" fmla="*/ 279052 h 559966"/>
                <a:gd name="connsiteX42" fmla="*/ 67158 w 1308596"/>
                <a:gd name="connsiteY42" fmla="*/ 71623 h 559966"/>
                <a:gd name="connsiteX43" fmla="*/ 259705 w 1308596"/>
                <a:gd name="connsiteY43" fmla="*/ 0 h 5599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08596" h="559966">
                  <a:moveTo>
                    <a:pt x="1243856" y="433462"/>
                  </a:moveTo>
                  <a:cubicBezTo>
                    <a:pt x="1264444" y="433462"/>
                    <a:pt x="1280380" y="438919"/>
                    <a:pt x="1291667" y="449833"/>
                  </a:cubicBezTo>
                  <a:cubicBezTo>
                    <a:pt x="1302953" y="460747"/>
                    <a:pt x="1308596" y="476374"/>
                    <a:pt x="1308596" y="496714"/>
                  </a:cubicBezTo>
                  <a:cubicBezTo>
                    <a:pt x="1308596" y="516310"/>
                    <a:pt x="1302891" y="531751"/>
                    <a:pt x="1291481" y="543037"/>
                  </a:cubicBezTo>
                  <a:cubicBezTo>
                    <a:pt x="1280070" y="554323"/>
                    <a:pt x="1264195" y="559966"/>
                    <a:pt x="1243856" y="559966"/>
                  </a:cubicBezTo>
                  <a:cubicBezTo>
                    <a:pt x="1223020" y="559966"/>
                    <a:pt x="1206897" y="554447"/>
                    <a:pt x="1195486" y="543409"/>
                  </a:cubicBezTo>
                  <a:cubicBezTo>
                    <a:pt x="1184076" y="532371"/>
                    <a:pt x="1178371" y="516806"/>
                    <a:pt x="1178371" y="496714"/>
                  </a:cubicBezTo>
                  <a:cubicBezTo>
                    <a:pt x="1178371" y="475878"/>
                    <a:pt x="1183952" y="460127"/>
                    <a:pt x="1195114" y="449461"/>
                  </a:cubicBezTo>
                  <a:cubicBezTo>
                    <a:pt x="1206276" y="438795"/>
                    <a:pt x="1222524" y="433462"/>
                    <a:pt x="1243856" y="433462"/>
                  </a:cubicBezTo>
                  <a:close/>
                  <a:moveTo>
                    <a:pt x="259705" y="95994"/>
                  </a:moveTo>
                  <a:cubicBezTo>
                    <a:pt x="213816" y="95994"/>
                    <a:pt x="179213" y="111435"/>
                    <a:pt x="155897" y="142317"/>
                  </a:cubicBezTo>
                  <a:cubicBezTo>
                    <a:pt x="132581" y="173198"/>
                    <a:pt x="120922" y="219025"/>
                    <a:pt x="120922" y="279797"/>
                  </a:cubicBezTo>
                  <a:cubicBezTo>
                    <a:pt x="120922" y="340568"/>
                    <a:pt x="132457" y="386333"/>
                    <a:pt x="155525" y="417091"/>
                  </a:cubicBezTo>
                  <a:cubicBezTo>
                    <a:pt x="178593" y="447848"/>
                    <a:pt x="213072" y="463227"/>
                    <a:pt x="258961" y="463227"/>
                  </a:cubicBezTo>
                  <a:cubicBezTo>
                    <a:pt x="350986" y="463227"/>
                    <a:pt x="396999" y="402084"/>
                    <a:pt x="396999" y="279797"/>
                  </a:cubicBezTo>
                  <a:cubicBezTo>
                    <a:pt x="396999" y="157261"/>
                    <a:pt x="351234" y="95994"/>
                    <a:pt x="259705" y="95994"/>
                  </a:cubicBezTo>
                  <a:close/>
                  <a:moveTo>
                    <a:pt x="619433" y="8557"/>
                  </a:moveTo>
                  <a:lnTo>
                    <a:pt x="734403" y="8557"/>
                  </a:lnTo>
                  <a:lnTo>
                    <a:pt x="734403" y="341560"/>
                  </a:lnTo>
                  <a:cubicBezTo>
                    <a:pt x="734403" y="383480"/>
                    <a:pt x="742837" y="414238"/>
                    <a:pt x="759704" y="433834"/>
                  </a:cubicBezTo>
                  <a:cubicBezTo>
                    <a:pt x="776571" y="453429"/>
                    <a:pt x="804476" y="463227"/>
                    <a:pt x="843420" y="463227"/>
                  </a:cubicBezTo>
                  <a:cubicBezTo>
                    <a:pt x="881123" y="463227"/>
                    <a:pt x="908470" y="453368"/>
                    <a:pt x="925461" y="433648"/>
                  </a:cubicBezTo>
                  <a:cubicBezTo>
                    <a:pt x="942452" y="413928"/>
                    <a:pt x="950948" y="382984"/>
                    <a:pt x="950948" y="340816"/>
                  </a:cubicBezTo>
                  <a:lnTo>
                    <a:pt x="950948" y="8557"/>
                  </a:lnTo>
                  <a:lnTo>
                    <a:pt x="1065918" y="8557"/>
                  </a:lnTo>
                  <a:lnTo>
                    <a:pt x="1065918" y="360536"/>
                  </a:lnTo>
                  <a:cubicBezTo>
                    <a:pt x="1065918" y="400719"/>
                    <a:pt x="1056926" y="435942"/>
                    <a:pt x="1038943" y="466204"/>
                  </a:cubicBezTo>
                  <a:cubicBezTo>
                    <a:pt x="1020959" y="496466"/>
                    <a:pt x="994976" y="519658"/>
                    <a:pt x="960994" y="535781"/>
                  </a:cubicBezTo>
                  <a:cubicBezTo>
                    <a:pt x="927011" y="551904"/>
                    <a:pt x="886828" y="559966"/>
                    <a:pt x="840443" y="559966"/>
                  </a:cubicBezTo>
                  <a:cubicBezTo>
                    <a:pt x="770494" y="559966"/>
                    <a:pt x="716172" y="542044"/>
                    <a:pt x="677476" y="506201"/>
                  </a:cubicBezTo>
                  <a:cubicBezTo>
                    <a:pt x="638781" y="470359"/>
                    <a:pt x="619433" y="421307"/>
                    <a:pt x="619433" y="359048"/>
                  </a:cubicBezTo>
                  <a:close/>
                  <a:moveTo>
                    <a:pt x="1179859" y="5954"/>
                  </a:moveTo>
                  <a:lnTo>
                    <a:pt x="1308595" y="5954"/>
                  </a:lnTo>
                  <a:lnTo>
                    <a:pt x="1289619" y="369467"/>
                  </a:lnTo>
                  <a:lnTo>
                    <a:pt x="1198834" y="369467"/>
                  </a:lnTo>
                  <a:close/>
                  <a:moveTo>
                    <a:pt x="259705" y="0"/>
                  </a:moveTo>
                  <a:cubicBezTo>
                    <a:pt x="343296" y="0"/>
                    <a:pt x="407231" y="24060"/>
                    <a:pt x="451507" y="72181"/>
                  </a:cubicBezTo>
                  <a:cubicBezTo>
                    <a:pt x="495783" y="120302"/>
                    <a:pt x="517921" y="189508"/>
                    <a:pt x="517921" y="279797"/>
                  </a:cubicBezTo>
                  <a:cubicBezTo>
                    <a:pt x="517921" y="369838"/>
                    <a:pt x="495597" y="439043"/>
                    <a:pt x="450949" y="487412"/>
                  </a:cubicBezTo>
                  <a:cubicBezTo>
                    <a:pt x="406300" y="535781"/>
                    <a:pt x="342304" y="559966"/>
                    <a:pt x="258961" y="559966"/>
                  </a:cubicBezTo>
                  <a:cubicBezTo>
                    <a:pt x="175617" y="559966"/>
                    <a:pt x="111621" y="535781"/>
                    <a:pt x="66972" y="487412"/>
                  </a:cubicBezTo>
                  <a:cubicBezTo>
                    <a:pt x="22324" y="439043"/>
                    <a:pt x="0" y="369590"/>
                    <a:pt x="0" y="279052"/>
                  </a:cubicBezTo>
                  <a:cubicBezTo>
                    <a:pt x="0" y="188515"/>
                    <a:pt x="22386" y="119372"/>
                    <a:pt x="67158" y="71623"/>
                  </a:cubicBezTo>
                  <a:cubicBezTo>
                    <a:pt x="111931" y="23874"/>
                    <a:pt x="176113" y="0"/>
                    <a:pt x="2597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35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59680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071254" y="6461797"/>
            <a:ext cx="204949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hlinkClick r:id="rId3"/>
              </a:rPr>
              <a:t>www.showeet.com</a:t>
            </a:r>
            <a:r>
              <a:rPr lang="en-US" sz="120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</a:rPr>
              <a:t> 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Calibri Light" panose="020F0302020204030204" pitchFamily="34" charset="0"/>
              <a:ea typeface="+mn-ea"/>
              <a:cs typeface="+mn-cs"/>
            </a:endParaRPr>
          </a:p>
        </p:txBody>
      </p:sp>
      <p:sp>
        <p:nvSpPr>
          <p:cNvPr id="29" name="Freeform 310">
            <a:hlinkClick r:id="rId4"/>
          </p:cNvPr>
          <p:cNvSpPr/>
          <p:nvPr/>
        </p:nvSpPr>
        <p:spPr>
          <a:xfrm>
            <a:off x="441835" y="5252883"/>
            <a:ext cx="243087" cy="468552"/>
          </a:xfrm>
          <a:custGeom>
            <a:avLst/>
            <a:gdLst/>
            <a:ahLst/>
            <a:cxnLst/>
            <a:rect l="l" t="t" r="r" b="b"/>
            <a:pathLst>
              <a:path w="243398" h="468766">
                <a:moveTo>
                  <a:pt x="179168" y="0"/>
                </a:moveTo>
                <a:cubicBezTo>
                  <a:pt x="206776" y="0"/>
                  <a:pt x="228186" y="1127"/>
                  <a:pt x="243398" y="3381"/>
                </a:cubicBezTo>
                <a:lnTo>
                  <a:pt x="243398" y="77752"/>
                </a:lnTo>
                <a:lnTo>
                  <a:pt x="199169" y="77752"/>
                </a:lnTo>
                <a:cubicBezTo>
                  <a:pt x="183018" y="77752"/>
                  <a:pt x="172125" y="81133"/>
                  <a:pt x="166491" y="87894"/>
                </a:cubicBezTo>
                <a:cubicBezTo>
                  <a:pt x="160857" y="94655"/>
                  <a:pt x="158040" y="104796"/>
                  <a:pt x="158040" y="118318"/>
                </a:cubicBezTo>
                <a:lnTo>
                  <a:pt x="158040" y="171562"/>
                </a:lnTo>
                <a:lnTo>
                  <a:pt x="240581" y="171562"/>
                </a:lnTo>
                <a:lnTo>
                  <a:pt x="229594" y="254948"/>
                </a:lnTo>
                <a:lnTo>
                  <a:pt x="158040" y="254948"/>
                </a:lnTo>
                <a:lnTo>
                  <a:pt x="158040" y="468766"/>
                </a:lnTo>
                <a:lnTo>
                  <a:pt x="71836" y="468766"/>
                </a:lnTo>
                <a:lnTo>
                  <a:pt x="71836" y="254948"/>
                </a:lnTo>
                <a:lnTo>
                  <a:pt x="0" y="254948"/>
                </a:lnTo>
                <a:lnTo>
                  <a:pt x="0" y="171562"/>
                </a:lnTo>
                <a:lnTo>
                  <a:pt x="71836" y="171562"/>
                </a:lnTo>
                <a:lnTo>
                  <a:pt x="71836" y="110149"/>
                </a:lnTo>
                <a:cubicBezTo>
                  <a:pt x="71836" y="75217"/>
                  <a:pt x="81602" y="48126"/>
                  <a:pt x="101134" y="28875"/>
                </a:cubicBezTo>
                <a:cubicBezTo>
                  <a:pt x="120667" y="9625"/>
                  <a:pt x="146677" y="0"/>
                  <a:pt x="17916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 132">
            <a:hlinkClick r:id="rId5"/>
          </p:cNvPr>
          <p:cNvSpPr/>
          <p:nvPr/>
        </p:nvSpPr>
        <p:spPr>
          <a:xfrm>
            <a:off x="383083" y="5993031"/>
            <a:ext cx="360590" cy="468766"/>
          </a:xfrm>
          <a:custGeom>
            <a:avLst/>
            <a:gdLst/>
            <a:ahLst/>
            <a:cxnLst/>
            <a:rect l="l" t="t" r="r" b="b"/>
            <a:pathLst>
              <a:path w="360590" h="468766">
                <a:moveTo>
                  <a:pt x="191564" y="0"/>
                </a:moveTo>
                <a:cubicBezTo>
                  <a:pt x="221237" y="0"/>
                  <a:pt x="248845" y="6245"/>
                  <a:pt x="274386" y="18734"/>
                </a:cubicBezTo>
                <a:cubicBezTo>
                  <a:pt x="299928" y="31223"/>
                  <a:pt x="320681" y="49393"/>
                  <a:pt x="336644" y="73245"/>
                </a:cubicBezTo>
                <a:cubicBezTo>
                  <a:pt x="352608" y="97096"/>
                  <a:pt x="360590" y="124047"/>
                  <a:pt x="360590" y="154096"/>
                </a:cubicBezTo>
                <a:cubicBezTo>
                  <a:pt x="360590" y="172125"/>
                  <a:pt x="358806" y="189779"/>
                  <a:pt x="355237" y="207057"/>
                </a:cubicBezTo>
                <a:cubicBezTo>
                  <a:pt x="351669" y="224335"/>
                  <a:pt x="346035" y="240956"/>
                  <a:pt x="338335" y="256920"/>
                </a:cubicBezTo>
                <a:cubicBezTo>
                  <a:pt x="330635" y="272883"/>
                  <a:pt x="321244" y="286922"/>
                  <a:pt x="310164" y="299036"/>
                </a:cubicBezTo>
                <a:cubicBezTo>
                  <a:pt x="299083" y="311149"/>
                  <a:pt x="285467" y="320821"/>
                  <a:pt x="269316" y="328052"/>
                </a:cubicBezTo>
                <a:cubicBezTo>
                  <a:pt x="253164" y="335282"/>
                  <a:pt x="235416" y="338898"/>
                  <a:pt x="216072" y="338898"/>
                </a:cubicBezTo>
                <a:cubicBezTo>
                  <a:pt x="203302" y="338898"/>
                  <a:pt x="190625" y="335893"/>
                  <a:pt x="178041" y="329883"/>
                </a:cubicBezTo>
                <a:cubicBezTo>
                  <a:pt x="165459" y="323873"/>
                  <a:pt x="156444" y="315610"/>
                  <a:pt x="150997" y="305092"/>
                </a:cubicBezTo>
                <a:cubicBezTo>
                  <a:pt x="149119" y="312417"/>
                  <a:pt x="146490" y="322981"/>
                  <a:pt x="143109" y="336785"/>
                </a:cubicBezTo>
                <a:cubicBezTo>
                  <a:pt x="139729" y="350588"/>
                  <a:pt x="137522" y="359509"/>
                  <a:pt x="136489" y="363547"/>
                </a:cubicBezTo>
                <a:cubicBezTo>
                  <a:pt x="135456" y="367585"/>
                  <a:pt x="133531" y="374252"/>
                  <a:pt x="130714" y="383549"/>
                </a:cubicBezTo>
                <a:cubicBezTo>
                  <a:pt x="127897" y="392845"/>
                  <a:pt x="125455" y="399512"/>
                  <a:pt x="123390" y="403550"/>
                </a:cubicBezTo>
                <a:cubicBezTo>
                  <a:pt x="121324" y="407588"/>
                  <a:pt x="118319" y="413457"/>
                  <a:pt x="114375" y="421157"/>
                </a:cubicBezTo>
                <a:cubicBezTo>
                  <a:pt x="110431" y="428857"/>
                  <a:pt x="106112" y="436135"/>
                  <a:pt x="101416" y="442990"/>
                </a:cubicBezTo>
                <a:cubicBezTo>
                  <a:pt x="96721" y="449844"/>
                  <a:pt x="90899" y="457967"/>
                  <a:pt x="83950" y="467358"/>
                </a:cubicBezTo>
                <a:lnTo>
                  <a:pt x="80006" y="468766"/>
                </a:lnTo>
                <a:lnTo>
                  <a:pt x="77471" y="465949"/>
                </a:lnTo>
                <a:cubicBezTo>
                  <a:pt x="74654" y="436463"/>
                  <a:pt x="73245" y="418809"/>
                  <a:pt x="73245" y="412987"/>
                </a:cubicBezTo>
                <a:cubicBezTo>
                  <a:pt x="73245" y="395709"/>
                  <a:pt x="75264" y="376318"/>
                  <a:pt x="79302" y="354814"/>
                </a:cubicBezTo>
                <a:cubicBezTo>
                  <a:pt x="83340" y="333310"/>
                  <a:pt x="89584" y="306313"/>
                  <a:pt x="98036" y="273823"/>
                </a:cubicBezTo>
                <a:cubicBezTo>
                  <a:pt x="106487" y="241332"/>
                  <a:pt x="111370" y="222270"/>
                  <a:pt x="112685" y="216635"/>
                </a:cubicBezTo>
                <a:cubicBezTo>
                  <a:pt x="106675" y="204428"/>
                  <a:pt x="103670" y="188558"/>
                  <a:pt x="103670" y="169026"/>
                </a:cubicBezTo>
                <a:cubicBezTo>
                  <a:pt x="103670" y="153438"/>
                  <a:pt x="108553" y="138789"/>
                  <a:pt x="118319" y="125079"/>
                </a:cubicBezTo>
                <a:cubicBezTo>
                  <a:pt x="128085" y="111370"/>
                  <a:pt x="140480" y="104515"/>
                  <a:pt x="155504" y="104515"/>
                </a:cubicBezTo>
                <a:cubicBezTo>
                  <a:pt x="166961" y="104515"/>
                  <a:pt x="175882" y="108318"/>
                  <a:pt x="182267" y="115924"/>
                </a:cubicBezTo>
                <a:cubicBezTo>
                  <a:pt x="188653" y="123530"/>
                  <a:pt x="191845" y="133155"/>
                  <a:pt x="191845" y="144799"/>
                </a:cubicBezTo>
                <a:cubicBezTo>
                  <a:pt x="191845" y="157194"/>
                  <a:pt x="187713" y="175130"/>
                  <a:pt x="179450" y="198606"/>
                </a:cubicBezTo>
                <a:cubicBezTo>
                  <a:pt x="171187" y="222082"/>
                  <a:pt x="167055" y="239642"/>
                  <a:pt x="167055" y="251286"/>
                </a:cubicBezTo>
                <a:cubicBezTo>
                  <a:pt x="167055" y="263118"/>
                  <a:pt x="171280" y="272930"/>
                  <a:pt x="179732" y="280724"/>
                </a:cubicBezTo>
                <a:cubicBezTo>
                  <a:pt x="188183" y="288518"/>
                  <a:pt x="198418" y="292415"/>
                  <a:pt x="210438" y="292415"/>
                </a:cubicBezTo>
                <a:cubicBezTo>
                  <a:pt x="220767" y="292415"/>
                  <a:pt x="230346" y="290068"/>
                  <a:pt x="239173" y="285373"/>
                </a:cubicBezTo>
                <a:cubicBezTo>
                  <a:pt x="248000" y="280677"/>
                  <a:pt x="255371" y="274292"/>
                  <a:pt x="261287" y="266216"/>
                </a:cubicBezTo>
                <a:cubicBezTo>
                  <a:pt x="267203" y="258141"/>
                  <a:pt x="272462" y="249220"/>
                  <a:pt x="277062" y="239454"/>
                </a:cubicBezTo>
                <a:cubicBezTo>
                  <a:pt x="281664" y="229688"/>
                  <a:pt x="285232" y="219312"/>
                  <a:pt x="287768" y="208325"/>
                </a:cubicBezTo>
                <a:cubicBezTo>
                  <a:pt x="290303" y="197338"/>
                  <a:pt x="292181" y="186915"/>
                  <a:pt x="293402" y="177055"/>
                </a:cubicBezTo>
                <a:cubicBezTo>
                  <a:pt x="294622" y="167195"/>
                  <a:pt x="295233" y="157852"/>
                  <a:pt x="295233" y="149025"/>
                </a:cubicBezTo>
                <a:cubicBezTo>
                  <a:pt x="295233" y="116534"/>
                  <a:pt x="284951" y="91227"/>
                  <a:pt x="264386" y="73104"/>
                </a:cubicBezTo>
                <a:cubicBezTo>
                  <a:pt x="243821" y="54981"/>
                  <a:pt x="217011" y="45919"/>
                  <a:pt x="183957" y="45919"/>
                </a:cubicBezTo>
                <a:cubicBezTo>
                  <a:pt x="146396" y="45919"/>
                  <a:pt x="115032" y="58079"/>
                  <a:pt x="89866" y="82400"/>
                </a:cubicBezTo>
                <a:cubicBezTo>
                  <a:pt x="64700" y="106721"/>
                  <a:pt x="52117" y="137569"/>
                  <a:pt x="52117" y="174942"/>
                </a:cubicBezTo>
                <a:cubicBezTo>
                  <a:pt x="52117" y="183206"/>
                  <a:pt x="53291" y="191187"/>
                  <a:pt x="55638" y="198888"/>
                </a:cubicBezTo>
                <a:cubicBezTo>
                  <a:pt x="57986" y="206588"/>
                  <a:pt x="60521" y="212691"/>
                  <a:pt x="63244" y="217199"/>
                </a:cubicBezTo>
                <a:cubicBezTo>
                  <a:pt x="65968" y="221706"/>
                  <a:pt x="68503" y="225979"/>
                  <a:pt x="70851" y="230016"/>
                </a:cubicBezTo>
                <a:cubicBezTo>
                  <a:pt x="73198" y="234054"/>
                  <a:pt x="74372" y="236918"/>
                  <a:pt x="74372" y="238609"/>
                </a:cubicBezTo>
                <a:cubicBezTo>
                  <a:pt x="74372" y="243867"/>
                  <a:pt x="72963" y="250722"/>
                  <a:pt x="70146" y="259174"/>
                </a:cubicBezTo>
                <a:cubicBezTo>
                  <a:pt x="67329" y="267625"/>
                  <a:pt x="63855" y="271851"/>
                  <a:pt x="59723" y="271851"/>
                </a:cubicBezTo>
                <a:cubicBezTo>
                  <a:pt x="59348" y="271851"/>
                  <a:pt x="57751" y="271569"/>
                  <a:pt x="54934" y="271005"/>
                </a:cubicBezTo>
                <a:cubicBezTo>
                  <a:pt x="45356" y="268188"/>
                  <a:pt x="36857" y="262930"/>
                  <a:pt x="29439" y="255230"/>
                </a:cubicBezTo>
                <a:cubicBezTo>
                  <a:pt x="22021" y="247530"/>
                  <a:pt x="16293" y="238656"/>
                  <a:pt x="12255" y="228608"/>
                </a:cubicBezTo>
                <a:cubicBezTo>
                  <a:pt x="8217" y="218560"/>
                  <a:pt x="5165" y="208419"/>
                  <a:pt x="3099" y="198183"/>
                </a:cubicBezTo>
                <a:cubicBezTo>
                  <a:pt x="1033" y="187948"/>
                  <a:pt x="0" y="177947"/>
                  <a:pt x="0" y="168181"/>
                </a:cubicBezTo>
                <a:cubicBezTo>
                  <a:pt x="0" y="147898"/>
                  <a:pt x="3522" y="128789"/>
                  <a:pt x="10565" y="110853"/>
                </a:cubicBezTo>
                <a:cubicBezTo>
                  <a:pt x="17607" y="92917"/>
                  <a:pt x="27326" y="77283"/>
                  <a:pt x="39722" y="63948"/>
                </a:cubicBezTo>
                <a:cubicBezTo>
                  <a:pt x="52117" y="50614"/>
                  <a:pt x="66390" y="39064"/>
                  <a:pt x="82541" y="29298"/>
                </a:cubicBezTo>
                <a:cubicBezTo>
                  <a:pt x="98693" y="19532"/>
                  <a:pt x="116065" y="12207"/>
                  <a:pt x="134658" y="7324"/>
                </a:cubicBezTo>
                <a:cubicBezTo>
                  <a:pt x="153251" y="2441"/>
                  <a:pt x="172220" y="0"/>
                  <a:pt x="19156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Freeform 332">
            <a:hlinkClick r:id="rId6"/>
          </p:cNvPr>
          <p:cNvSpPr/>
          <p:nvPr/>
        </p:nvSpPr>
        <p:spPr>
          <a:xfrm>
            <a:off x="341674" y="4624903"/>
            <a:ext cx="443408" cy="360424"/>
          </a:xfrm>
          <a:custGeom>
            <a:avLst/>
            <a:gdLst/>
            <a:ahLst/>
            <a:cxnLst/>
            <a:rect l="l" t="t" r="r" b="b"/>
            <a:pathLst>
              <a:path w="443976" h="360589">
                <a:moveTo>
                  <a:pt x="307346" y="0"/>
                </a:moveTo>
                <a:cubicBezTo>
                  <a:pt x="333639" y="0"/>
                  <a:pt x="355800" y="9578"/>
                  <a:pt x="373830" y="28734"/>
                </a:cubicBezTo>
                <a:cubicBezTo>
                  <a:pt x="394301" y="24790"/>
                  <a:pt x="413551" y="17466"/>
                  <a:pt x="431581" y="6761"/>
                </a:cubicBezTo>
                <a:cubicBezTo>
                  <a:pt x="424632" y="28359"/>
                  <a:pt x="411298" y="45074"/>
                  <a:pt x="391578" y="56905"/>
                </a:cubicBezTo>
                <a:cubicBezTo>
                  <a:pt x="409044" y="55027"/>
                  <a:pt x="426510" y="50332"/>
                  <a:pt x="443976" y="42820"/>
                </a:cubicBezTo>
                <a:cubicBezTo>
                  <a:pt x="431392" y="61225"/>
                  <a:pt x="416180" y="76907"/>
                  <a:pt x="398339" y="89866"/>
                </a:cubicBezTo>
                <a:cubicBezTo>
                  <a:pt x="398526" y="92495"/>
                  <a:pt x="398620" y="96439"/>
                  <a:pt x="398620" y="101697"/>
                </a:cubicBezTo>
                <a:cubicBezTo>
                  <a:pt x="398620" y="126112"/>
                  <a:pt x="395052" y="150480"/>
                  <a:pt x="387915" y="174801"/>
                </a:cubicBezTo>
                <a:cubicBezTo>
                  <a:pt x="380778" y="199122"/>
                  <a:pt x="369933" y="222457"/>
                  <a:pt x="355378" y="244806"/>
                </a:cubicBezTo>
                <a:cubicBezTo>
                  <a:pt x="340823" y="267155"/>
                  <a:pt x="323497" y="286922"/>
                  <a:pt x="303402" y="304106"/>
                </a:cubicBezTo>
                <a:cubicBezTo>
                  <a:pt x="283307" y="321291"/>
                  <a:pt x="259080" y="335001"/>
                  <a:pt x="230722" y="345236"/>
                </a:cubicBezTo>
                <a:cubicBezTo>
                  <a:pt x="202362" y="355471"/>
                  <a:pt x="172032" y="360589"/>
                  <a:pt x="139728" y="360589"/>
                </a:cubicBezTo>
                <a:cubicBezTo>
                  <a:pt x="88832" y="360589"/>
                  <a:pt x="42256" y="346973"/>
                  <a:pt x="0" y="319741"/>
                </a:cubicBezTo>
                <a:cubicBezTo>
                  <a:pt x="6574" y="320492"/>
                  <a:pt x="13898" y="320868"/>
                  <a:pt x="21974" y="320868"/>
                </a:cubicBezTo>
                <a:cubicBezTo>
                  <a:pt x="64230" y="320868"/>
                  <a:pt x="101886" y="307909"/>
                  <a:pt x="134940" y="281992"/>
                </a:cubicBezTo>
                <a:cubicBezTo>
                  <a:pt x="115220" y="281616"/>
                  <a:pt x="97566" y="275560"/>
                  <a:pt x="81978" y="263822"/>
                </a:cubicBezTo>
                <a:cubicBezTo>
                  <a:pt x="66390" y="252084"/>
                  <a:pt x="55685" y="237106"/>
                  <a:pt x="49863" y="218889"/>
                </a:cubicBezTo>
                <a:cubicBezTo>
                  <a:pt x="56060" y="219828"/>
                  <a:pt x="61788" y="220297"/>
                  <a:pt x="67048" y="220297"/>
                </a:cubicBezTo>
                <a:cubicBezTo>
                  <a:pt x="75122" y="220297"/>
                  <a:pt x="83105" y="219264"/>
                  <a:pt x="90992" y="217199"/>
                </a:cubicBezTo>
                <a:cubicBezTo>
                  <a:pt x="69958" y="212879"/>
                  <a:pt x="52539" y="202409"/>
                  <a:pt x="38736" y="185788"/>
                </a:cubicBezTo>
                <a:cubicBezTo>
                  <a:pt x="24932" y="169167"/>
                  <a:pt x="18030" y="149870"/>
                  <a:pt x="18030" y="127896"/>
                </a:cubicBezTo>
                <a:lnTo>
                  <a:pt x="18030" y="126770"/>
                </a:lnTo>
                <a:cubicBezTo>
                  <a:pt x="30800" y="133906"/>
                  <a:pt x="44510" y="137756"/>
                  <a:pt x="59160" y="138320"/>
                </a:cubicBezTo>
                <a:cubicBezTo>
                  <a:pt x="46764" y="130056"/>
                  <a:pt x="36904" y="119257"/>
                  <a:pt x="29580" y="105923"/>
                </a:cubicBezTo>
                <a:cubicBezTo>
                  <a:pt x="22256" y="92589"/>
                  <a:pt x="18593" y="78128"/>
                  <a:pt x="18593" y="62540"/>
                </a:cubicBezTo>
                <a:cubicBezTo>
                  <a:pt x="18593" y="46013"/>
                  <a:pt x="22724" y="30706"/>
                  <a:pt x="30988" y="16621"/>
                </a:cubicBezTo>
                <a:cubicBezTo>
                  <a:pt x="53713" y="44604"/>
                  <a:pt x="81367" y="67000"/>
                  <a:pt x="113952" y="83809"/>
                </a:cubicBezTo>
                <a:cubicBezTo>
                  <a:pt x="146536" y="100617"/>
                  <a:pt x="181422" y="109961"/>
                  <a:pt x="218608" y="111839"/>
                </a:cubicBezTo>
                <a:cubicBezTo>
                  <a:pt x="217104" y="104702"/>
                  <a:pt x="216354" y="97753"/>
                  <a:pt x="216354" y="90992"/>
                </a:cubicBezTo>
                <a:cubicBezTo>
                  <a:pt x="216354" y="65826"/>
                  <a:pt x="225228" y="44369"/>
                  <a:pt x="242975" y="26621"/>
                </a:cubicBezTo>
                <a:cubicBezTo>
                  <a:pt x="260723" y="8874"/>
                  <a:pt x="282180" y="0"/>
                  <a:pt x="307346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D586C3-8D21-4F8E-8D1E-DC7C20C211A5}"/>
              </a:ext>
            </a:extLst>
          </p:cNvPr>
          <p:cNvSpPr txBox="1"/>
          <p:nvPr/>
        </p:nvSpPr>
        <p:spPr>
          <a:xfrm>
            <a:off x="104727" y="4027440"/>
            <a:ext cx="9173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Follow us:</a:t>
            </a:r>
          </a:p>
        </p:txBody>
      </p:sp>
    </p:spTree>
    <p:extLst>
      <p:ext uri="{BB962C8B-B14F-4D97-AF65-F5344CB8AC3E}">
        <p14:creationId xmlns:p14="http://schemas.microsoft.com/office/powerpoint/2010/main" val="590047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Oval 8">
            <a:extLst>
              <a:ext uri="{FF2B5EF4-FFF2-40B4-BE49-F238E27FC236}">
                <a16:creationId xmlns:a16="http://schemas.microsoft.com/office/drawing/2014/main" id="{8A8CF3B5-191F-4199-BD1B-82E0BA84C7E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565792" y="4350355"/>
            <a:ext cx="5091043" cy="2586688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26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C4AE92D-22E7-4281-B5C7-D0BF5870DF18}"/>
              </a:ext>
            </a:extLst>
          </p:cNvPr>
          <p:cNvGrpSpPr/>
          <p:nvPr/>
        </p:nvGrpSpPr>
        <p:grpSpPr>
          <a:xfrm>
            <a:off x="3935761" y="1656920"/>
            <a:ext cx="4320563" cy="4380473"/>
            <a:chOff x="3935761" y="1311161"/>
            <a:chExt cx="4320563" cy="4380473"/>
          </a:xfrm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2BB8278-690C-49A0-8FB8-149CCC3DE1B7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DDEBDD8-D6E5-D341-B045-05FA93C8CFF1}"/>
                </a:ext>
              </a:extLst>
            </p:cNvPr>
            <p:cNvGrpSpPr/>
            <p:nvPr/>
          </p:nvGrpSpPr>
          <p:grpSpPr>
            <a:xfrm>
              <a:off x="3935761" y="1311161"/>
              <a:ext cx="4320480" cy="4380473"/>
              <a:chOff x="3174776" y="2926298"/>
              <a:chExt cx="914804" cy="927507"/>
            </a:xfrm>
          </p:grpSpPr>
          <p:sp>
            <p:nvSpPr>
              <p:cNvPr id="9" name="Shape">
                <a:extLst>
                  <a:ext uri="{FF2B5EF4-FFF2-40B4-BE49-F238E27FC236}">
                    <a16:creationId xmlns:a16="http://schemas.microsoft.com/office/drawing/2014/main" id="{92862516-99BB-3747-AC9F-7E43106F1F7F}"/>
                  </a:ext>
                </a:extLst>
              </p:cNvPr>
              <p:cNvSpPr/>
              <p:nvPr/>
            </p:nvSpPr>
            <p:spPr>
              <a:xfrm>
                <a:off x="3212574" y="2926298"/>
                <a:ext cx="845693" cy="345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21435" y="9759"/>
                    </a:moveTo>
                    <a:cubicBezTo>
                      <a:pt x="21396" y="9680"/>
                      <a:pt x="21357" y="9609"/>
                      <a:pt x="21318" y="9546"/>
                    </a:cubicBezTo>
                    <a:cubicBezTo>
                      <a:pt x="21211" y="9364"/>
                      <a:pt x="21091" y="9198"/>
                      <a:pt x="20967" y="9064"/>
                    </a:cubicBezTo>
                    <a:cubicBezTo>
                      <a:pt x="20935" y="9032"/>
                      <a:pt x="20903" y="9001"/>
                      <a:pt x="20870" y="8969"/>
                    </a:cubicBezTo>
                    <a:cubicBezTo>
                      <a:pt x="20607" y="8724"/>
                      <a:pt x="20348" y="8487"/>
                      <a:pt x="20085" y="8242"/>
                    </a:cubicBezTo>
                    <a:cubicBezTo>
                      <a:pt x="17451" y="5817"/>
                      <a:pt x="14817" y="3384"/>
                      <a:pt x="12183" y="958"/>
                    </a:cubicBezTo>
                    <a:cubicBezTo>
                      <a:pt x="11960" y="753"/>
                      <a:pt x="11736" y="547"/>
                      <a:pt x="11509" y="334"/>
                    </a:cubicBezTo>
                    <a:cubicBezTo>
                      <a:pt x="11327" y="168"/>
                      <a:pt x="11139" y="65"/>
                      <a:pt x="10948" y="18"/>
                    </a:cubicBezTo>
                    <a:cubicBezTo>
                      <a:pt x="10545" y="-69"/>
                      <a:pt x="10189" y="176"/>
                      <a:pt x="9819" y="524"/>
                    </a:cubicBezTo>
                    <a:cubicBezTo>
                      <a:pt x="7967" y="2230"/>
                      <a:pt x="3834" y="6046"/>
                      <a:pt x="1307" y="8377"/>
                    </a:cubicBezTo>
                    <a:cubicBezTo>
                      <a:pt x="1080" y="8590"/>
                      <a:pt x="866" y="8787"/>
                      <a:pt x="665" y="8969"/>
                    </a:cubicBezTo>
                    <a:cubicBezTo>
                      <a:pt x="633" y="9001"/>
                      <a:pt x="600" y="9032"/>
                      <a:pt x="568" y="9064"/>
                    </a:cubicBezTo>
                    <a:cubicBezTo>
                      <a:pt x="444" y="9198"/>
                      <a:pt x="328" y="9356"/>
                      <a:pt x="217" y="9546"/>
                    </a:cubicBezTo>
                    <a:cubicBezTo>
                      <a:pt x="178" y="9617"/>
                      <a:pt x="136" y="9688"/>
                      <a:pt x="101" y="9759"/>
                    </a:cubicBezTo>
                    <a:cubicBezTo>
                      <a:pt x="62" y="9838"/>
                      <a:pt x="36" y="9949"/>
                      <a:pt x="0" y="10036"/>
                    </a:cubicBezTo>
                    <a:cubicBezTo>
                      <a:pt x="3101" y="13401"/>
                      <a:pt x="10033" y="20923"/>
                      <a:pt x="10033" y="20923"/>
                    </a:cubicBezTo>
                    <a:cubicBezTo>
                      <a:pt x="10033" y="20923"/>
                      <a:pt x="10380" y="21405"/>
                      <a:pt x="10909" y="21484"/>
                    </a:cubicBezTo>
                    <a:cubicBezTo>
                      <a:pt x="11246" y="21531"/>
                      <a:pt x="11655" y="21428"/>
                      <a:pt x="12102" y="20923"/>
                    </a:cubicBezTo>
                    <a:cubicBezTo>
                      <a:pt x="13157" y="19745"/>
                      <a:pt x="20387" y="11592"/>
                      <a:pt x="21600" y="10217"/>
                    </a:cubicBezTo>
                    <a:cubicBezTo>
                      <a:pt x="21545" y="10075"/>
                      <a:pt x="21499" y="9894"/>
                      <a:pt x="21435" y="9759"/>
                    </a:cubicBezTo>
                    <a:close/>
                  </a:path>
                </a:pathLst>
              </a:custGeom>
              <a:solidFill>
                <a:srgbClr val="F5F5F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10" name="Shape">
                <a:extLst>
                  <a:ext uri="{FF2B5EF4-FFF2-40B4-BE49-F238E27FC236}">
                    <a16:creationId xmlns:a16="http://schemas.microsoft.com/office/drawing/2014/main" id="{4B69457B-9CA5-D14E-A803-54CCC27E7F45}"/>
                  </a:ext>
                </a:extLst>
              </p:cNvPr>
              <p:cNvSpPr/>
              <p:nvPr/>
            </p:nvSpPr>
            <p:spPr>
              <a:xfrm>
                <a:off x="3648275" y="3103488"/>
                <a:ext cx="441305" cy="750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21445" y="973"/>
                    </a:moveTo>
                    <a:cubicBezTo>
                      <a:pt x="21277" y="600"/>
                      <a:pt x="20917" y="278"/>
                      <a:pt x="20464" y="0"/>
                    </a:cubicBezTo>
                    <a:cubicBezTo>
                      <a:pt x="18142" y="632"/>
                      <a:pt x="4303" y="4406"/>
                      <a:pt x="2285" y="4954"/>
                    </a:cubicBezTo>
                    <a:cubicBezTo>
                      <a:pt x="1428" y="5184"/>
                      <a:pt x="646" y="5235"/>
                      <a:pt x="0" y="5214"/>
                    </a:cubicBezTo>
                    <a:lnTo>
                      <a:pt x="0" y="21600"/>
                    </a:lnTo>
                    <a:lnTo>
                      <a:pt x="12" y="21600"/>
                    </a:lnTo>
                    <a:cubicBezTo>
                      <a:pt x="708" y="21571"/>
                      <a:pt x="1391" y="21435"/>
                      <a:pt x="1993" y="21194"/>
                    </a:cubicBezTo>
                    <a:lnTo>
                      <a:pt x="2099" y="21150"/>
                    </a:lnTo>
                    <a:cubicBezTo>
                      <a:pt x="4849" y="19966"/>
                      <a:pt x="9481" y="17966"/>
                      <a:pt x="13287" y="16321"/>
                    </a:cubicBezTo>
                    <a:cubicBezTo>
                      <a:pt x="13665" y="16156"/>
                      <a:pt x="14038" y="15995"/>
                      <a:pt x="14404" y="15838"/>
                    </a:cubicBezTo>
                    <a:cubicBezTo>
                      <a:pt x="15621" y="15312"/>
                      <a:pt x="16714" y="14844"/>
                      <a:pt x="17577" y="14471"/>
                    </a:cubicBezTo>
                    <a:cubicBezTo>
                      <a:pt x="18651" y="14006"/>
                      <a:pt x="19508" y="12921"/>
                      <a:pt x="19806" y="12171"/>
                    </a:cubicBezTo>
                    <a:cubicBezTo>
                      <a:pt x="19893" y="11948"/>
                      <a:pt x="19967" y="11729"/>
                      <a:pt x="20017" y="11517"/>
                    </a:cubicBezTo>
                    <a:cubicBezTo>
                      <a:pt x="21314" y="6256"/>
                      <a:pt x="20973" y="5254"/>
                      <a:pt x="21557" y="1795"/>
                    </a:cubicBezTo>
                    <a:cubicBezTo>
                      <a:pt x="21600" y="1514"/>
                      <a:pt x="21563" y="1236"/>
                      <a:pt x="21445" y="973"/>
                    </a:cubicBezTo>
                    <a:close/>
                  </a:path>
                </a:pathLst>
              </a:custGeom>
              <a:solidFill>
                <a:srgbClr val="E6E7E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" name="Shape">
                <a:extLst>
                  <a:ext uri="{FF2B5EF4-FFF2-40B4-BE49-F238E27FC236}">
                    <a16:creationId xmlns:a16="http://schemas.microsoft.com/office/drawing/2014/main" id="{58D7C7E2-BE86-9142-A09D-360E5A762E43}"/>
                  </a:ext>
                </a:extLst>
              </p:cNvPr>
              <p:cNvSpPr/>
              <p:nvPr/>
            </p:nvSpPr>
            <p:spPr>
              <a:xfrm>
                <a:off x="3174776" y="3100610"/>
                <a:ext cx="452662" cy="753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577" extrusionOk="0">
                    <a:moveTo>
                      <a:pt x="19931" y="5013"/>
                    </a:moveTo>
                    <a:cubicBezTo>
                      <a:pt x="19931" y="5013"/>
                      <a:pt x="6998" y="1550"/>
                      <a:pt x="1212" y="0"/>
                    </a:cubicBezTo>
                    <a:cubicBezTo>
                      <a:pt x="703" y="291"/>
                      <a:pt x="310" y="644"/>
                      <a:pt x="128" y="1051"/>
                    </a:cubicBezTo>
                    <a:cubicBezTo>
                      <a:pt x="13" y="1313"/>
                      <a:pt x="-29" y="1586"/>
                      <a:pt x="19" y="1866"/>
                    </a:cubicBezTo>
                    <a:cubicBezTo>
                      <a:pt x="588" y="5308"/>
                      <a:pt x="1157" y="8750"/>
                      <a:pt x="1726" y="12192"/>
                    </a:cubicBezTo>
                    <a:cubicBezTo>
                      <a:pt x="1750" y="12330"/>
                      <a:pt x="1787" y="12468"/>
                      <a:pt x="1841" y="12603"/>
                    </a:cubicBezTo>
                    <a:cubicBezTo>
                      <a:pt x="2132" y="13352"/>
                      <a:pt x="2858" y="14022"/>
                      <a:pt x="3905" y="14480"/>
                    </a:cubicBezTo>
                    <a:cubicBezTo>
                      <a:pt x="4934" y="14935"/>
                      <a:pt x="5963" y="15386"/>
                      <a:pt x="6998" y="15841"/>
                    </a:cubicBezTo>
                    <a:cubicBezTo>
                      <a:pt x="7342" y="15994"/>
                      <a:pt x="7693" y="16146"/>
                      <a:pt x="8038" y="16299"/>
                    </a:cubicBezTo>
                    <a:cubicBezTo>
                      <a:pt x="11688" y="17907"/>
                      <a:pt x="15343" y="19515"/>
                      <a:pt x="18993" y="21123"/>
                    </a:cubicBezTo>
                    <a:cubicBezTo>
                      <a:pt x="19193" y="21211"/>
                      <a:pt x="19398" y="21283"/>
                      <a:pt x="19610" y="21345"/>
                    </a:cubicBezTo>
                    <a:cubicBezTo>
                      <a:pt x="20227" y="21524"/>
                      <a:pt x="20905" y="21600"/>
                      <a:pt x="21571" y="21571"/>
                    </a:cubicBezTo>
                    <a:lnTo>
                      <a:pt x="21571" y="5264"/>
                    </a:lnTo>
                    <a:cubicBezTo>
                      <a:pt x="20578" y="5235"/>
                      <a:pt x="19931" y="5013"/>
                      <a:pt x="19931" y="5013"/>
                    </a:cubicBezTo>
                    <a:close/>
                  </a:path>
                </a:pathLst>
              </a:custGeom>
              <a:solidFill>
                <a:srgbClr val="EFEF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4" name="Shape">
                <a:extLst>
                  <a:ext uri="{FF2B5EF4-FFF2-40B4-BE49-F238E27FC236}">
                    <a16:creationId xmlns:a16="http://schemas.microsoft.com/office/drawing/2014/main" id="{CC60D135-E7E5-E748-816F-C530C91E38E2}"/>
                  </a:ext>
                </a:extLst>
              </p:cNvPr>
              <p:cNvSpPr/>
              <p:nvPr/>
            </p:nvSpPr>
            <p:spPr>
              <a:xfrm>
                <a:off x="3259119" y="3179689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5" name="Shape">
                <a:extLst>
                  <a:ext uri="{FF2B5EF4-FFF2-40B4-BE49-F238E27FC236}">
                    <a16:creationId xmlns:a16="http://schemas.microsoft.com/office/drawing/2014/main" id="{80706DBC-03F9-904A-80F8-B18CE0124664}"/>
                  </a:ext>
                </a:extLst>
              </p:cNvPr>
              <p:cNvSpPr/>
              <p:nvPr/>
            </p:nvSpPr>
            <p:spPr>
              <a:xfrm>
                <a:off x="3271819" y="3446388"/>
                <a:ext cx="74830" cy="102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5" extrusionOk="0">
                    <a:moveTo>
                      <a:pt x="17075" y="7095"/>
                    </a:moveTo>
                    <a:cubicBezTo>
                      <a:pt x="20398" y="12267"/>
                      <a:pt x="19746" y="17631"/>
                      <a:pt x="15609" y="19074"/>
                    </a:cubicBezTo>
                    <a:cubicBezTo>
                      <a:pt x="11471" y="20517"/>
                      <a:pt x="5444" y="17510"/>
                      <a:pt x="2121" y="12339"/>
                    </a:cubicBezTo>
                    <a:cubicBezTo>
                      <a:pt x="-1202" y="7167"/>
                      <a:pt x="-550" y="1803"/>
                      <a:pt x="3587" y="360"/>
                    </a:cubicBezTo>
                    <a:cubicBezTo>
                      <a:pt x="7725" y="-1083"/>
                      <a:pt x="13752" y="1948"/>
                      <a:pt x="17075" y="7095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6" name="Shape">
                <a:extLst>
                  <a:ext uri="{FF2B5EF4-FFF2-40B4-BE49-F238E27FC236}">
                    <a16:creationId xmlns:a16="http://schemas.microsoft.com/office/drawing/2014/main" id="{5BA1C675-1203-0E4E-85DD-C80B0EAE50DD}"/>
                  </a:ext>
                </a:extLst>
              </p:cNvPr>
              <p:cNvSpPr/>
              <p:nvPr/>
            </p:nvSpPr>
            <p:spPr>
              <a:xfrm>
                <a:off x="3462319" y="3319389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692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7" name="Shape">
                <a:extLst>
                  <a:ext uri="{FF2B5EF4-FFF2-40B4-BE49-F238E27FC236}">
                    <a16:creationId xmlns:a16="http://schemas.microsoft.com/office/drawing/2014/main" id="{38C80B91-0E9E-9C42-9C97-DE5E20C8D3C4}"/>
                  </a:ext>
                </a:extLst>
              </p:cNvPr>
              <p:cNvSpPr/>
              <p:nvPr/>
            </p:nvSpPr>
            <p:spPr>
              <a:xfrm>
                <a:off x="3487719" y="3598788"/>
                <a:ext cx="74830" cy="102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23" extrusionOk="0">
                    <a:moveTo>
                      <a:pt x="17075" y="7097"/>
                    </a:moveTo>
                    <a:cubicBezTo>
                      <a:pt x="20398" y="12263"/>
                      <a:pt x="19746" y="17621"/>
                      <a:pt x="15609" y="19062"/>
                    </a:cubicBezTo>
                    <a:cubicBezTo>
                      <a:pt x="11471" y="20504"/>
                      <a:pt x="5444" y="17501"/>
                      <a:pt x="2121" y="12335"/>
                    </a:cubicBezTo>
                    <a:cubicBezTo>
                      <a:pt x="-1202" y="7169"/>
                      <a:pt x="-550" y="1811"/>
                      <a:pt x="3587" y="370"/>
                    </a:cubicBezTo>
                    <a:cubicBezTo>
                      <a:pt x="7725" y="-1096"/>
                      <a:pt x="13752" y="1931"/>
                      <a:pt x="17075" y="7097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5" name="Shape">
                <a:extLst>
                  <a:ext uri="{FF2B5EF4-FFF2-40B4-BE49-F238E27FC236}">
                    <a16:creationId xmlns:a16="http://schemas.microsoft.com/office/drawing/2014/main" id="{5960CDE7-9FB1-8F40-93C9-383EF4F3E8F6}"/>
                  </a:ext>
                </a:extLst>
              </p:cNvPr>
              <p:cNvSpPr/>
              <p:nvPr/>
            </p:nvSpPr>
            <p:spPr>
              <a:xfrm>
                <a:off x="3919519" y="3192388"/>
                <a:ext cx="74830" cy="102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23" extrusionOk="0">
                    <a:moveTo>
                      <a:pt x="2121" y="7097"/>
                    </a:moveTo>
                    <a:cubicBezTo>
                      <a:pt x="-1202" y="12263"/>
                      <a:pt x="-550" y="17621"/>
                      <a:pt x="3587" y="19062"/>
                    </a:cubicBezTo>
                    <a:cubicBezTo>
                      <a:pt x="7725" y="20504"/>
                      <a:pt x="13752" y="17501"/>
                      <a:pt x="17075" y="12335"/>
                    </a:cubicBezTo>
                    <a:cubicBezTo>
                      <a:pt x="20398" y="7169"/>
                      <a:pt x="19746" y="1811"/>
                      <a:pt x="15609" y="370"/>
                    </a:cubicBezTo>
                    <a:cubicBezTo>
                      <a:pt x="11504" y="-1096"/>
                      <a:pt x="5444" y="1931"/>
                      <a:pt x="2121" y="7097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6" name="Shape">
                <a:extLst>
                  <a:ext uri="{FF2B5EF4-FFF2-40B4-BE49-F238E27FC236}">
                    <a16:creationId xmlns:a16="http://schemas.microsoft.com/office/drawing/2014/main" id="{6C567AF9-387E-F140-B91A-99EB210E3E47}"/>
                  </a:ext>
                </a:extLst>
              </p:cNvPr>
              <p:cNvSpPr/>
              <p:nvPr/>
            </p:nvSpPr>
            <p:spPr>
              <a:xfrm>
                <a:off x="3690919" y="3611489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7" name="Shape">
                <a:extLst>
                  <a:ext uri="{FF2B5EF4-FFF2-40B4-BE49-F238E27FC236}">
                    <a16:creationId xmlns:a16="http://schemas.microsoft.com/office/drawing/2014/main" id="{B555E246-6A71-094F-AA64-214B5E343847}"/>
                  </a:ext>
                </a:extLst>
              </p:cNvPr>
              <p:cNvSpPr/>
              <p:nvPr/>
            </p:nvSpPr>
            <p:spPr>
              <a:xfrm>
                <a:off x="3805219" y="3420988"/>
                <a:ext cx="74830" cy="1026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58" name="Shape">
                <a:extLst>
                  <a:ext uri="{FF2B5EF4-FFF2-40B4-BE49-F238E27FC236}">
                    <a16:creationId xmlns:a16="http://schemas.microsoft.com/office/drawing/2014/main" id="{DD7EA54B-06C5-3B4D-9203-E7187F21CBCE}"/>
                  </a:ext>
                </a:extLst>
              </p:cNvPr>
              <p:cNvSpPr/>
              <p:nvPr/>
            </p:nvSpPr>
            <p:spPr>
              <a:xfrm>
                <a:off x="3360719" y="3370189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78" name="Shape">
                <a:extLst>
                  <a:ext uri="{FF2B5EF4-FFF2-40B4-BE49-F238E27FC236}">
                    <a16:creationId xmlns:a16="http://schemas.microsoft.com/office/drawing/2014/main" id="{A8629983-4885-D941-B8AF-7575CCA1083A}"/>
                  </a:ext>
                </a:extLst>
              </p:cNvPr>
              <p:cNvSpPr/>
              <p:nvPr/>
            </p:nvSpPr>
            <p:spPr>
              <a:xfrm>
                <a:off x="3576619" y="3064276"/>
                <a:ext cx="117604" cy="49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88"/>
                      <a:pt x="16748" y="21600"/>
                      <a:pt x="10800" y="21600"/>
                    </a:cubicBezTo>
                    <a:cubicBezTo>
                      <a:pt x="4829" y="21600"/>
                      <a:pt x="0" y="16788"/>
                      <a:pt x="0" y="10800"/>
                    </a:cubicBezTo>
                    <a:cubicBezTo>
                      <a:pt x="0" y="4868"/>
                      <a:pt x="4852" y="0"/>
                      <a:pt x="10800" y="0"/>
                    </a:cubicBezTo>
                    <a:cubicBezTo>
                      <a:pt x="16771" y="56"/>
                      <a:pt x="21600" y="4868"/>
                      <a:pt x="21600" y="10800"/>
                    </a:cubicBezTo>
                    <a:close/>
                  </a:path>
                </a:pathLst>
              </a:custGeom>
              <a:solidFill>
                <a:srgbClr val="23232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Single Dice with 1 Dot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DA8EF76-D3D5-4448-8AC5-81D98853103C}"/>
              </a:ext>
            </a:extLst>
          </p:cNvPr>
          <p:cNvGrpSpPr/>
          <p:nvPr/>
        </p:nvGrpSpPr>
        <p:grpSpPr>
          <a:xfrm>
            <a:off x="971480" y="1872347"/>
            <a:ext cx="2194560" cy="1428637"/>
            <a:chOff x="1309153" y="1743954"/>
            <a:chExt cx="2194560" cy="142863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09FB671-37BB-4855-A3F6-D287F45865BB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A0E3EC7-AB13-4755-94E8-33D3AA4FFFFD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4A7EFCD-097B-4F72-8F98-A25C6CD406E9}"/>
              </a:ext>
            </a:extLst>
          </p:cNvPr>
          <p:cNvGrpSpPr/>
          <p:nvPr/>
        </p:nvGrpSpPr>
        <p:grpSpPr>
          <a:xfrm>
            <a:off x="9025959" y="1872347"/>
            <a:ext cx="2194561" cy="1428637"/>
            <a:chOff x="8688287" y="1743954"/>
            <a:chExt cx="2194561" cy="142863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348F2D2-D7E6-4D57-AB9D-331E1DF43CBE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94A55BC-D60A-49FF-BCE8-1E7A955CAE1A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1"/>
                  </a:solidFill>
                </a:rPr>
                <a:t>Lorem ipsum</a:t>
              </a:r>
              <a:endParaRPr lang="en-US" sz="2400" b="1" cap="all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3AE1108-D09A-45E6-9333-233C550A48D9}"/>
              </a:ext>
            </a:extLst>
          </p:cNvPr>
          <p:cNvGrpSpPr/>
          <p:nvPr/>
        </p:nvGrpSpPr>
        <p:grpSpPr>
          <a:xfrm>
            <a:off x="971480" y="4123461"/>
            <a:ext cx="2194560" cy="1419052"/>
            <a:chOff x="1309153" y="4912306"/>
            <a:chExt cx="2194560" cy="1419052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DB683BAA-243C-4CE6-90E3-1235B7FC613E}"/>
                </a:ext>
              </a:extLst>
            </p:cNvPr>
            <p:cNvSpPr/>
            <p:nvPr/>
          </p:nvSpPr>
          <p:spPr>
            <a:xfrm>
              <a:off x="1309153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7E227FB-05B7-4564-A60C-2D972FFC3AD0}"/>
                </a:ext>
              </a:extLst>
            </p:cNvPr>
            <p:cNvSpPr/>
            <p:nvPr/>
          </p:nvSpPr>
          <p:spPr>
            <a:xfrm>
              <a:off x="1648013" y="4912306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2"/>
                  </a:solidFill>
                </a:rPr>
                <a:t>Lorem ipsum</a:t>
              </a:r>
              <a:endParaRPr lang="en-US" sz="2400" b="1" cap="all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0C973AC-E7BB-46F2-A1A4-1777209ECFE5}"/>
              </a:ext>
            </a:extLst>
          </p:cNvPr>
          <p:cNvGrpSpPr/>
          <p:nvPr/>
        </p:nvGrpSpPr>
        <p:grpSpPr>
          <a:xfrm>
            <a:off x="9025959" y="4123461"/>
            <a:ext cx="2194561" cy="1419052"/>
            <a:chOff x="8688287" y="4912306"/>
            <a:chExt cx="2194561" cy="1419052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D6DF4F4E-6196-4DDA-A7E7-BB8B818B97FE}"/>
                </a:ext>
              </a:extLst>
            </p:cNvPr>
            <p:cNvSpPr/>
            <p:nvPr/>
          </p:nvSpPr>
          <p:spPr>
            <a:xfrm>
              <a:off x="8688288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B4917FB-8C5E-439F-9F30-EA7C5099759F}"/>
                </a:ext>
              </a:extLst>
            </p:cNvPr>
            <p:cNvSpPr/>
            <p:nvPr/>
          </p:nvSpPr>
          <p:spPr>
            <a:xfrm>
              <a:off x="8688287" y="4912306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4"/>
                  </a:solidFill>
                </a:rPr>
                <a:t>Lorem ipsum</a:t>
              </a:r>
              <a:endParaRPr lang="en-US" sz="2400" b="1" cap="all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73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8">
            <a:extLst>
              <a:ext uri="{FF2B5EF4-FFF2-40B4-BE49-F238E27FC236}">
                <a16:creationId xmlns:a16="http://schemas.microsoft.com/office/drawing/2014/main" id="{1A167DE4-36EB-40B9-825F-5E2278DEFEF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565792" y="4350355"/>
            <a:ext cx="5091043" cy="2586688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26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Single Dice with 2 Dots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1AAA989-14B0-4979-B3A0-E823C5A03C83}"/>
              </a:ext>
            </a:extLst>
          </p:cNvPr>
          <p:cNvGrpSpPr/>
          <p:nvPr/>
        </p:nvGrpSpPr>
        <p:grpSpPr>
          <a:xfrm>
            <a:off x="3935761" y="1656920"/>
            <a:ext cx="4320563" cy="4380473"/>
            <a:chOff x="3935761" y="1311161"/>
            <a:chExt cx="4320563" cy="4380473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46A6BA6-1536-48F0-99F0-E5435BECFC75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9B79DA8-FA68-43B1-9900-24898C9DB00B}"/>
                </a:ext>
              </a:extLst>
            </p:cNvPr>
            <p:cNvGrpSpPr/>
            <p:nvPr/>
          </p:nvGrpSpPr>
          <p:grpSpPr>
            <a:xfrm>
              <a:off x="3935761" y="1311161"/>
              <a:ext cx="4320480" cy="4380473"/>
              <a:chOff x="3935761" y="1311161"/>
              <a:chExt cx="4320480" cy="4380473"/>
            </a:xfrm>
          </p:grpSpPr>
          <p:sp>
            <p:nvSpPr>
              <p:cNvPr id="9" name="Shape">
                <a:extLst>
                  <a:ext uri="{FF2B5EF4-FFF2-40B4-BE49-F238E27FC236}">
                    <a16:creationId xmlns:a16="http://schemas.microsoft.com/office/drawing/2014/main" id="{92862516-99BB-3747-AC9F-7E43106F1F7F}"/>
                  </a:ext>
                </a:extLst>
              </p:cNvPr>
              <p:cNvSpPr/>
              <p:nvPr/>
            </p:nvSpPr>
            <p:spPr>
              <a:xfrm>
                <a:off x="4114275" y="1311161"/>
                <a:ext cx="3994079" cy="1631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21435" y="9759"/>
                    </a:moveTo>
                    <a:cubicBezTo>
                      <a:pt x="21396" y="9680"/>
                      <a:pt x="21357" y="9609"/>
                      <a:pt x="21318" y="9546"/>
                    </a:cubicBezTo>
                    <a:cubicBezTo>
                      <a:pt x="21211" y="9364"/>
                      <a:pt x="21091" y="9198"/>
                      <a:pt x="20967" y="9064"/>
                    </a:cubicBezTo>
                    <a:cubicBezTo>
                      <a:pt x="20935" y="9032"/>
                      <a:pt x="20903" y="9001"/>
                      <a:pt x="20870" y="8969"/>
                    </a:cubicBezTo>
                    <a:cubicBezTo>
                      <a:pt x="20607" y="8724"/>
                      <a:pt x="20348" y="8487"/>
                      <a:pt x="20085" y="8242"/>
                    </a:cubicBezTo>
                    <a:cubicBezTo>
                      <a:pt x="17451" y="5817"/>
                      <a:pt x="14817" y="3384"/>
                      <a:pt x="12183" y="958"/>
                    </a:cubicBezTo>
                    <a:cubicBezTo>
                      <a:pt x="11960" y="753"/>
                      <a:pt x="11736" y="547"/>
                      <a:pt x="11509" y="334"/>
                    </a:cubicBezTo>
                    <a:cubicBezTo>
                      <a:pt x="11327" y="168"/>
                      <a:pt x="11139" y="65"/>
                      <a:pt x="10948" y="18"/>
                    </a:cubicBezTo>
                    <a:cubicBezTo>
                      <a:pt x="10545" y="-69"/>
                      <a:pt x="10189" y="176"/>
                      <a:pt x="9819" y="524"/>
                    </a:cubicBezTo>
                    <a:cubicBezTo>
                      <a:pt x="7967" y="2230"/>
                      <a:pt x="3834" y="6046"/>
                      <a:pt x="1307" y="8377"/>
                    </a:cubicBezTo>
                    <a:cubicBezTo>
                      <a:pt x="1080" y="8590"/>
                      <a:pt x="866" y="8787"/>
                      <a:pt x="665" y="8969"/>
                    </a:cubicBezTo>
                    <a:cubicBezTo>
                      <a:pt x="633" y="9001"/>
                      <a:pt x="600" y="9032"/>
                      <a:pt x="568" y="9064"/>
                    </a:cubicBezTo>
                    <a:cubicBezTo>
                      <a:pt x="444" y="9198"/>
                      <a:pt x="328" y="9356"/>
                      <a:pt x="217" y="9546"/>
                    </a:cubicBezTo>
                    <a:cubicBezTo>
                      <a:pt x="178" y="9617"/>
                      <a:pt x="136" y="9688"/>
                      <a:pt x="101" y="9759"/>
                    </a:cubicBezTo>
                    <a:cubicBezTo>
                      <a:pt x="62" y="9838"/>
                      <a:pt x="36" y="9949"/>
                      <a:pt x="0" y="10036"/>
                    </a:cubicBezTo>
                    <a:cubicBezTo>
                      <a:pt x="3101" y="13401"/>
                      <a:pt x="10033" y="20923"/>
                      <a:pt x="10033" y="20923"/>
                    </a:cubicBezTo>
                    <a:cubicBezTo>
                      <a:pt x="10033" y="20923"/>
                      <a:pt x="10380" y="21405"/>
                      <a:pt x="10909" y="21484"/>
                    </a:cubicBezTo>
                    <a:cubicBezTo>
                      <a:pt x="11246" y="21531"/>
                      <a:pt x="11655" y="21428"/>
                      <a:pt x="12102" y="20923"/>
                    </a:cubicBezTo>
                    <a:cubicBezTo>
                      <a:pt x="13157" y="19745"/>
                      <a:pt x="20387" y="11592"/>
                      <a:pt x="21600" y="10217"/>
                    </a:cubicBezTo>
                    <a:cubicBezTo>
                      <a:pt x="21545" y="10075"/>
                      <a:pt x="21499" y="9894"/>
                      <a:pt x="21435" y="9759"/>
                    </a:cubicBezTo>
                    <a:close/>
                  </a:path>
                </a:pathLst>
              </a:custGeom>
              <a:solidFill>
                <a:srgbClr val="F5F5F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10" name="Shape">
                <a:extLst>
                  <a:ext uri="{FF2B5EF4-FFF2-40B4-BE49-F238E27FC236}">
                    <a16:creationId xmlns:a16="http://schemas.microsoft.com/office/drawing/2014/main" id="{4B69457B-9CA5-D14E-A803-54CCC27E7F45}"/>
                  </a:ext>
                </a:extLst>
              </p:cNvPr>
              <p:cNvSpPr/>
              <p:nvPr/>
            </p:nvSpPr>
            <p:spPr>
              <a:xfrm>
                <a:off x="6172025" y="2148002"/>
                <a:ext cx="2084216" cy="3543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21445" y="973"/>
                    </a:moveTo>
                    <a:cubicBezTo>
                      <a:pt x="21277" y="600"/>
                      <a:pt x="20917" y="278"/>
                      <a:pt x="20464" y="0"/>
                    </a:cubicBezTo>
                    <a:cubicBezTo>
                      <a:pt x="18142" y="632"/>
                      <a:pt x="4303" y="4406"/>
                      <a:pt x="2285" y="4954"/>
                    </a:cubicBezTo>
                    <a:cubicBezTo>
                      <a:pt x="1428" y="5184"/>
                      <a:pt x="646" y="5235"/>
                      <a:pt x="0" y="5214"/>
                    </a:cubicBezTo>
                    <a:lnTo>
                      <a:pt x="0" y="21600"/>
                    </a:lnTo>
                    <a:lnTo>
                      <a:pt x="12" y="21600"/>
                    </a:lnTo>
                    <a:cubicBezTo>
                      <a:pt x="708" y="21571"/>
                      <a:pt x="1391" y="21435"/>
                      <a:pt x="1993" y="21194"/>
                    </a:cubicBezTo>
                    <a:lnTo>
                      <a:pt x="2099" y="21150"/>
                    </a:lnTo>
                    <a:cubicBezTo>
                      <a:pt x="4849" y="19966"/>
                      <a:pt x="9481" y="17966"/>
                      <a:pt x="13287" y="16321"/>
                    </a:cubicBezTo>
                    <a:cubicBezTo>
                      <a:pt x="13665" y="16156"/>
                      <a:pt x="14038" y="15995"/>
                      <a:pt x="14404" y="15838"/>
                    </a:cubicBezTo>
                    <a:cubicBezTo>
                      <a:pt x="15621" y="15312"/>
                      <a:pt x="16714" y="14844"/>
                      <a:pt x="17577" y="14471"/>
                    </a:cubicBezTo>
                    <a:cubicBezTo>
                      <a:pt x="18651" y="14006"/>
                      <a:pt x="19508" y="12921"/>
                      <a:pt x="19806" y="12171"/>
                    </a:cubicBezTo>
                    <a:cubicBezTo>
                      <a:pt x="19893" y="11948"/>
                      <a:pt x="19967" y="11729"/>
                      <a:pt x="20017" y="11517"/>
                    </a:cubicBezTo>
                    <a:cubicBezTo>
                      <a:pt x="21314" y="6256"/>
                      <a:pt x="20973" y="5254"/>
                      <a:pt x="21557" y="1795"/>
                    </a:cubicBezTo>
                    <a:cubicBezTo>
                      <a:pt x="21600" y="1514"/>
                      <a:pt x="21563" y="1236"/>
                      <a:pt x="21445" y="973"/>
                    </a:cubicBezTo>
                    <a:close/>
                  </a:path>
                </a:pathLst>
              </a:custGeom>
              <a:solidFill>
                <a:srgbClr val="E6E7E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1" name="Shape">
                <a:extLst>
                  <a:ext uri="{FF2B5EF4-FFF2-40B4-BE49-F238E27FC236}">
                    <a16:creationId xmlns:a16="http://schemas.microsoft.com/office/drawing/2014/main" id="{58D7C7E2-BE86-9142-A09D-360E5A762E43}"/>
                  </a:ext>
                </a:extLst>
              </p:cNvPr>
              <p:cNvSpPr/>
              <p:nvPr/>
            </p:nvSpPr>
            <p:spPr>
              <a:xfrm>
                <a:off x="3935761" y="2134410"/>
                <a:ext cx="2137854" cy="35572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577" extrusionOk="0">
                    <a:moveTo>
                      <a:pt x="19931" y="5013"/>
                    </a:moveTo>
                    <a:cubicBezTo>
                      <a:pt x="19931" y="5013"/>
                      <a:pt x="6998" y="1550"/>
                      <a:pt x="1212" y="0"/>
                    </a:cubicBezTo>
                    <a:cubicBezTo>
                      <a:pt x="703" y="291"/>
                      <a:pt x="310" y="644"/>
                      <a:pt x="128" y="1051"/>
                    </a:cubicBezTo>
                    <a:cubicBezTo>
                      <a:pt x="13" y="1313"/>
                      <a:pt x="-29" y="1586"/>
                      <a:pt x="19" y="1866"/>
                    </a:cubicBezTo>
                    <a:cubicBezTo>
                      <a:pt x="588" y="5308"/>
                      <a:pt x="1157" y="8750"/>
                      <a:pt x="1726" y="12192"/>
                    </a:cubicBezTo>
                    <a:cubicBezTo>
                      <a:pt x="1750" y="12330"/>
                      <a:pt x="1787" y="12468"/>
                      <a:pt x="1841" y="12603"/>
                    </a:cubicBezTo>
                    <a:cubicBezTo>
                      <a:pt x="2132" y="13352"/>
                      <a:pt x="2858" y="14022"/>
                      <a:pt x="3905" y="14480"/>
                    </a:cubicBezTo>
                    <a:cubicBezTo>
                      <a:pt x="4934" y="14935"/>
                      <a:pt x="5963" y="15386"/>
                      <a:pt x="6998" y="15841"/>
                    </a:cubicBezTo>
                    <a:cubicBezTo>
                      <a:pt x="7342" y="15994"/>
                      <a:pt x="7693" y="16146"/>
                      <a:pt x="8038" y="16299"/>
                    </a:cubicBezTo>
                    <a:cubicBezTo>
                      <a:pt x="11688" y="17907"/>
                      <a:pt x="15343" y="19515"/>
                      <a:pt x="18993" y="21123"/>
                    </a:cubicBezTo>
                    <a:cubicBezTo>
                      <a:pt x="19193" y="21211"/>
                      <a:pt x="19398" y="21283"/>
                      <a:pt x="19610" y="21345"/>
                    </a:cubicBezTo>
                    <a:cubicBezTo>
                      <a:pt x="20227" y="21524"/>
                      <a:pt x="20905" y="21600"/>
                      <a:pt x="21571" y="21571"/>
                    </a:cubicBezTo>
                    <a:lnTo>
                      <a:pt x="21571" y="5264"/>
                    </a:lnTo>
                    <a:cubicBezTo>
                      <a:pt x="20578" y="5235"/>
                      <a:pt x="19931" y="5013"/>
                      <a:pt x="19931" y="5013"/>
                    </a:cubicBezTo>
                    <a:close/>
                  </a:path>
                </a:pathLst>
              </a:custGeom>
              <a:solidFill>
                <a:srgbClr val="EFEF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8" name="Shape">
                <a:extLst>
                  <a:ext uri="{FF2B5EF4-FFF2-40B4-BE49-F238E27FC236}">
                    <a16:creationId xmlns:a16="http://schemas.microsoft.com/office/drawing/2014/main" id="{6CD384FF-74B8-4841-8B89-2BBBD73F3AE9}"/>
                  </a:ext>
                </a:extLst>
              </p:cNvPr>
              <p:cNvSpPr/>
              <p:nvPr/>
            </p:nvSpPr>
            <p:spPr>
              <a:xfrm>
                <a:off x="5173721" y="2028044"/>
                <a:ext cx="555426" cy="231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88"/>
                      <a:pt x="16771" y="21600"/>
                      <a:pt x="10800" y="21600"/>
                    </a:cubicBezTo>
                    <a:cubicBezTo>
                      <a:pt x="4829" y="21600"/>
                      <a:pt x="0" y="16788"/>
                      <a:pt x="0" y="10800"/>
                    </a:cubicBezTo>
                    <a:cubicBezTo>
                      <a:pt x="0" y="4868"/>
                      <a:pt x="4852" y="0"/>
                      <a:pt x="10800" y="0"/>
                    </a:cubicBezTo>
                    <a:cubicBezTo>
                      <a:pt x="16748" y="0"/>
                      <a:pt x="21600" y="4868"/>
                      <a:pt x="21600" y="10800"/>
                    </a:cubicBezTo>
                    <a:close/>
                  </a:path>
                </a:pathLst>
              </a:custGeom>
              <a:solidFill>
                <a:srgbClr val="23232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19" name="Shape">
                <a:extLst>
                  <a:ext uri="{FF2B5EF4-FFF2-40B4-BE49-F238E27FC236}">
                    <a16:creationId xmlns:a16="http://schemas.microsoft.com/office/drawing/2014/main" id="{E39BD5CA-F24D-458B-AA98-172ACBAB28AE}"/>
                  </a:ext>
                </a:extLst>
              </p:cNvPr>
              <p:cNvSpPr/>
              <p:nvPr/>
            </p:nvSpPr>
            <p:spPr>
              <a:xfrm>
                <a:off x="6493284" y="2028044"/>
                <a:ext cx="555426" cy="231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88"/>
                      <a:pt x="16748" y="21600"/>
                      <a:pt x="10800" y="21600"/>
                    </a:cubicBezTo>
                    <a:cubicBezTo>
                      <a:pt x="4829" y="21600"/>
                      <a:pt x="0" y="16788"/>
                      <a:pt x="0" y="10800"/>
                    </a:cubicBezTo>
                    <a:cubicBezTo>
                      <a:pt x="0" y="4868"/>
                      <a:pt x="4852" y="0"/>
                      <a:pt x="10800" y="0"/>
                    </a:cubicBezTo>
                    <a:cubicBezTo>
                      <a:pt x="16772" y="56"/>
                      <a:pt x="21600" y="4868"/>
                      <a:pt x="21600" y="10800"/>
                    </a:cubicBezTo>
                    <a:close/>
                  </a:path>
                </a:pathLst>
              </a:custGeom>
              <a:solidFill>
                <a:srgbClr val="23232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" name="Shape">
                <a:extLst>
                  <a:ext uri="{FF2B5EF4-FFF2-40B4-BE49-F238E27FC236}">
                    <a16:creationId xmlns:a16="http://schemas.microsoft.com/office/drawing/2014/main" id="{4DC17D17-3FFC-4F11-84F1-9039102F6352}"/>
                  </a:ext>
                </a:extLst>
              </p:cNvPr>
              <p:cNvSpPr/>
              <p:nvPr/>
            </p:nvSpPr>
            <p:spPr>
              <a:xfrm>
                <a:off x="4250126" y="2625797"/>
                <a:ext cx="353411" cy="4846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1" name="Shape">
                <a:extLst>
                  <a:ext uri="{FF2B5EF4-FFF2-40B4-BE49-F238E27FC236}">
                    <a16:creationId xmlns:a16="http://schemas.microsoft.com/office/drawing/2014/main" id="{F46C37C4-2B7C-4915-93F8-8275C93EC0F7}"/>
                  </a:ext>
                </a:extLst>
              </p:cNvPr>
              <p:cNvSpPr/>
              <p:nvPr/>
            </p:nvSpPr>
            <p:spPr>
              <a:xfrm>
                <a:off x="4326580" y="3342339"/>
                <a:ext cx="353411" cy="4848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23" extrusionOk="0">
                    <a:moveTo>
                      <a:pt x="17075" y="7097"/>
                    </a:moveTo>
                    <a:cubicBezTo>
                      <a:pt x="20398" y="12263"/>
                      <a:pt x="19746" y="17621"/>
                      <a:pt x="15609" y="19062"/>
                    </a:cubicBezTo>
                    <a:cubicBezTo>
                      <a:pt x="11471" y="20504"/>
                      <a:pt x="5444" y="17501"/>
                      <a:pt x="2121" y="12335"/>
                    </a:cubicBezTo>
                    <a:cubicBezTo>
                      <a:pt x="-1202" y="7169"/>
                      <a:pt x="-550" y="1811"/>
                      <a:pt x="3587" y="370"/>
                    </a:cubicBezTo>
                    <a:cubicBezTo>
                      <a:pt x="7725" y="-1096"/>
                      <a:pt x="13752" y="1931"/>
                      <a:pt x="17075" y="7097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2" name="Shape">
                <a:extLst>
                  <a:ext uri="{FF2B5EF4-FFF2-40B4-BE49-F238E27FC236}">
                    <a16:creationId xmlns:a16="http://schemas.microsoft.com/office/drawing/2014/main" id="{35ADD837-381E-478D-93FD-8ED2DD8C10F9}"/>
                  </a:ext>
                </a:extLst>
              </p:cNvPr>
              <p:cNvSpPr/>
              <p:nvPr/>
            </p:nvSpPr>
            <p:spPr>
              <a:xfrm>
                <a:off x="4403034" y="3933374"/>
                <a:ext cx="353411" cy="4846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5" extrusionOk="0">
                    <a:moveTo>
                      <a:pt x="17075" y="7095"/>
                    </a:moveTo>
                    <a:cubicBezTo>
                      <a:pt x="20398" y="12267"/>
                      <a:pt x="19746" y="17631"/>
                      <a:pt x="15609" y="19074"/>
                    </a:cubicBezTo>
                    <a:cubicBezTo>
                      <a:pt x="11471" y="20517"/>
                      <a:pt x="5444" y="17510"/>
                      <a:pt x="2121" y="12339"/>
                    </a:cubicBezTo>
                    <a:cubicBezTo>
                      <a:pt x="-1202" y="7167"/>
                      <a:pt x="-550" y="1803"/>
                      <a:pt x="3587" y="360"/>
                    </a:cubicBezTo>
                    <a:cubicBezTo>
                      <a:pt x="7725" y="-1083"/>
                      <a:pt x="13752" y="1948"/>
                      <a:pt x="17075" y="7095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3" name="Shape">
                <a:extLst>
                  <a:ext uri="{FF2B5EF4-FFF2-40B4-BE49-F238E27FC236}">
                    <a16:creationId xmlns:a16="http://schemas.microsoft.com/office/drawing/2014/main" id="{015D0ED3-3316-4172-A1F2-390D82B6DACF}"/>
                  </a:ext>
                </a:extLst>
              </p:cNvPr>
              <p:cNvSpPr/>
              <p:nvPr/>
            </p:nvSpPr>
            <p:spPr>
              <a:xfrm>
                <a:off x="5257268" y="3271003"/>
                <a:ext cx="353411" cy="484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" name="Shape">
                <a:extLst>
                  <a:ext uri="{FF2B5EF4-FFF2-40B4-BE49-F238E27FC236}">
                    <a16:creationId xmlns:a16="http://schemas.microsoft.com/office/drawing/2014/main" id="{E9FB5744-3E76-470F-A075-18556C2F0087}"/>
                  </a:ext>
                </a:extLst>
              </p:cNvPr>
              <p:cNvSpPr/>
              <p:nvPr/>
            </p:nvSpPr>
            <p:spPr>
              <a:xfrm>
                <a:off x="5301262" y="4009580"/>
                <a:ext cx="353411" cy="484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5" name="Shape">
                <a:extLst>
                  <a:ext uri="{FF2B5EF4-FFF2-40B4-BE49-F238E27FC236}">
                    <a16:creationId xmlns:a16="http://schemas.microsoft.com/office/drawing/2014/main" id="{1706B088-B0EC-44B8-ABDB-0A07F37FCDBE}"/>
                  </a:ext>
                </a:extLst>
              </p:cNvPr>
              <p:cNvSpPr/>
              <p:nvPr/>
            </p:nvSpPr>
            <p:spPr>
              <a:xfrm>
                <a:off x="5345256" y="4653136"/>
                <a:ext cx="353500" cy="4851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7" h="19432" extrusionOk="0">
                    <a:moveTo>
                      <a:pt x="3578" y="362"/>
                    </a:moveTo>
                    <a:cubicBezTo>
                      <a:pt x="7706" y="-1084"/>
                      <a:pt x="13748" y="1932"/>
                      <a:pt x="17073" y="7099"/>
                    </a:cubicBezTo>
                    <a:cubicBezTo>
                      <a:pt x="20399" y="12265"/>
                      <a:pt x="19748" y="17625"/>
                      <a:pt x="15620" y="19070"/>
                    </a:cubicBezTo>
                    <a:cubicBezTo>
                      <a:pt x="11492" y="20516"/>
                      <a:pt x="5450" y="17500"/>
                      <a:pt x="2125" y="12333"/>
                    </a:cubicBezTo>
                    <a:cubicBezTo>
                      <a:pt x="-1201" y="7167"/>
                      <a:pt x="-550" y="1807"/>
                      <a:pt x="3578" y="362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6" name="Shape">
                <a:extLst>
                  <a:ext uri="{FF2B5EF4-FFF2-40B4-BE49-F238E27FC236}">
                    <a16:creationId xmlns:a16="http://schemas.microsoft.com/office/drawing/2014/main" id="{8086EB79-1501-4D47-8437-F66FCED66115}"/>
                  </a:ext>
                </a:extLst>
              </p:cNvPr>
              <p:cNvSpPr/>
              <p:nvPr/>
            </p:nvSpPr>
            <p:spPr>
              <a:xfrm>
                <a:off x="7512947" y="2636595"/>
                <a:ext cx="353411" cy="4846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7" name="Shape">
                <a:extLst>
                  <a:ext uri="{FF2B5EF4-FFF2-40B4-BE49-F238E27FC236}">
                    <a16:creationId xmlns:a16="http://schemas.microsoft.com/office/drawing/2014/main" id="{888E473A-B8E2-4EFA-8F75-E4F46CAE223B}"/>
                  </a:ext>
                </a:extLst>
              </p:cNvPr>
              <p:cNvSpPr/>
              <p:nvPr/>
            </p:nvSpPr>
            <p:spPr>
              <a:xfrm>
                <a:off x="7452967" y="3896178"/>
                <a:ext cx="353411" cy="4846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5" extrusionOk="0">
                    <a:moveTo>
                      <a:pt x="2121" y="7095"/>
                    </a:moveTo>
                    <a:cubicBezTo>
                      <a:pt x="-1202" y="12267"/>
                      <a:pt x="-550" y="17631"/>
                      <a:pt x="3587" y="19074"/>
                    </a:cubicBezTo>
                    <a:cubicBezTo>
                      <a:pt x="7725" y="20517"/>
                      <a:pt x="13752" y="17510"/>
                      <a:pt x="17075" y="12339"/>
                    </a:cubicBezTo>
                    <a:cubicBezTo>
                      <a:pt x="20398" y="7167"/>
                      <a:pt x="19746" y="1803"/>
                      <a:pt x="15609" y="360"/>
                    </a:cubicBezTo>
                    <a:cubicBezTo>
                      <a:pt x="11471" y="-1083"/>
                      <a:pt x="5444" y="1948"/>
                      <a:pt x="2121" y="7095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8" name="Shape">
                <a:extLst>
                  <a:ext uri="{FF2B5EF4-FFF2-40B4-BE49-F238E27FC236}">
                    <a16:creationId xmlns:a16="http://schemas.microsoft.com/office/drawing/2014/main" id="{EEA7AF05-03D6-46D1-A1EE-120779C53A6D}"/>
                  </a:ext>
                </a:extLst>
              </p:cNvPr>
              <p:cNvSpPr/>
              <p:nvPr/>
            </p:nvSpPr>
            <p:spPr>
              <a:xfrm>
                <a:off x="6553264" y="3296381"/>
                <a:ext cx="353411" cy="484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504" y="-1082"/>
                      <a:pt x="5477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9" name="Shape">
                <a:extLst>
                  <a:ext uri="{FF2B5EF4-FFF2-40B4-BE49-F238E27FC236}">
                    <a16:creationId xmlns:a16="http://schemas.microsoft.com/office/drawing/2014/main" id="{A2BB9DB2-D64E-4CF3-900A-F6BB2D1139EA}"/>
                  </a:ext>
                </a:extLst>
              </p:cNvPr>
              <p:cNvSpPr/>
              <p:nvPr/>
            </p:nvSpPr>
            <p:spPr>
              <a:xfrm>
                <a:off x="6493284" y="4615945"/>
                <a:ext cx="353411" cy="484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A36150-F777-4088-844E-129F56960D22}"/>
              </a:ext>
            </a:extLst>
          </p:cNvPr>
          <p:cNvGrpSpPr/>
          <p:nvPr/>
        </p:nvGrpSpPr>
        <p:grpSpPr>
          <a:xfrm>
            <a:off x="971480" y="1872347"/>
            <a:ext cx="2194560" cy="1428637"/>
            <a:chOff x="1309153" y="1743954"/>
            <a:chExt cx="2194560" cy="1428637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F4A17E5-B60D-4BD4-8A5D-C1F5CC152F12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2D0AA4F-85AC-4A41-9007-E5890C139DF2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BA18E43-04BD-4CA6-B7FC-D0E2D9910149}"/>
              </a:ext>
            </a:extLst>
          </p:cNvPr>
          <p:cNvGrpSpPr/>
          <p:nvPr/>
        </p:nvGrpSpPr>
        <p:grpSpPr>
          <a:xfrm>
            <a:off x="9025959" y="1872347"/>
            <a:ext cx="2194561" cy="1428637"/>
            <a:chOff x="8688287" y="1743954"/>
            <a:chExt cx="2194561" cy="142863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06FCA226-AA87-4FBE-99C1-C7E35735ED44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2B87DBB-A2C8-4620-9CE1-58C973C22D60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1"/>
                  </a:solidFill>
                </a:rPr>
                <a:t>Lorem ipsum</a:t>
              </a:r>
              <a:endParaRPr lang="en-US" sz="2400" b="1" cap="all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E84AC35-0664-4D71-80C5-64206CF71547}"/>
              </a:ext>
            </a:extLst>
          </p:cNvPr>
          <p:cNvGrpSpPr/>
          <p:nvPr/>
        </p:nvGrpSpPr>
        <p:grpSpPr>
          <a:xfrm>
            <a:off x="971480" y="4123461"/>
            <a:ext cx="2194560" cy="1419052"/>
            <a:chOff x="1309153" y="4912306"/>
            <a:chExt cx="2194560" cy="141905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6BC6276-ABD6-489C-8C81-F2437D95DB70}"/>
                </a:ext>
              </a:extLst>
            </p:cNvPr>
            <p:cNvSpPr/>
            <p:nvPr/>
          </p:nvSpPr>
          <p:spPr>
            <a:xfrm>
              <a:off x="1309153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F6E1445-57ED-48C2-A17D-05A4ABC75F90}"/>
                </a:ext>
              </a:extLst>
            </p:cNvPr>
            <p:cNvSpPr/>
            <p:nvPr/>
          </p:nvSpPr>
          <p:spPr>
            <a:xfrm>
              <a:off x="1648013" y="4912306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2"/>
                  </a:solidFill>
                </a:rPr>
                <a:t>Lorem ipsum</a:t>
              </a:r>
              <a:endParaRPr lang="en-US" sz="2400" b="1" cap="all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878A9F9-BD06-4C6C-95D6-72B8EA0858BD}"/>
              </a:ext>
            </a:extLst>
          </p:cNvPr>
          <p:cNvGrpSpPr/>
          <p:nvPr/>
        </p:nvGrpSpPr>
        <p:grpSpPr>
          <a:xfrm>
            <a:off x="9025959" y="4123461"/>
            <a:ext cx="2194561" cy="1419052"/>
            <a:chOff x="8688287" y="4912306"/>
            <a:chExt cx="2194561" cy="1419052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BD9B532-A2E0-468B-B1B6-018469D0B53E}"/>
                </a:ext>
              </a:extLst>
            </p:cNvPr>
            <p:cNvSpPr/>
            <p:nvPr/>
          </p:nvSpPr>
          <p:spPr>
            <a:xfrm>
              <a:off x="8688288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0E8D2A0-2622-4C8C-A837-6A8F8DE2FB56}"/>
                </a:ext>
              </a:extLst>
            </p:cNvPr>
            <p:cNvSpPr/>
            <p:nvPr/>
          </p:nvSpPr>
          <p:spPr>
            <a:xfrm>
              <a:off x="8688287" y="4912306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4"/>
                  </a:solidFill>
                </a:rPr>
                <a:t>Lorem ipsum</a:t>
              </a:r>
              <a:endParaRPr lang="en-US" sz="2400" b="1" cap="all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9868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Oval 8">
            <a:extLst>
              <a:ext uri="{FF2B5EF4-FFF2-40B4-BE49-F238E27FC236}">
                <a16:creationId xmlns:a16="http://schemas.microsoft.com/office/drawing/2014/main" id="{B2142721-1E8D-4CA7-A85E-49949465E13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565792" y="4350355"/>
            <a:ext cx="5091043" cy="2586688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26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Single Dice with 3 Dots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5B8016A-A466-4279-8F0F-D53A5059E305}"/>
              </a:ext>
            </a:extLst>
          </p:cNvPr>
          <p:cNvGrpSpPr/>
          <p:nvPr/>
        </p:nvGrpSpPr>
        <p:grpSpPr>
          <a:xfrm>
            <a:off x="971480" y="1872347"/>
            <a:ext cx="2194560" cy="1428637"/>
            <a:chOff x="1309153" y="1743954"/>
            <a:chExt cx="2194560" cy="142863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6BF1822-3D57-4378-AF09-E00D7776C2F0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F7C90F-F99C-46DD-8624-948B2FA28F9A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FED701D-2230-480B-ACF8-32FD75364C70}"/>
              </a:ext>
            </a:extLst>
          </p:cNvPr>
          <p:cNvGrpSpPr/>
          <p:nvPr/>
        </p:nvGrpSpPr>
        <p:grpSpPr>
          <a:xfrm>
            <a:off x="9025959" y="1872347"/>
            <a:ext cx="2194561" cy="1428637"/>
            <a:chOff x="8688287" y="1743954"/>
            <a:chExt cx="2194561" cy="1428637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25ECE1D-A9C0-45CC-8CDB-A72E565A3415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B7A98A1-F9A6-4978-B41F-6AB7FC4F45DD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1"/>
                  </a:solidFill>
                </a:rPr>
                <a:t>Lorem ipsum</a:t>
              </a:r>
              <a:endParaRPr lang="en-US" sz="2400" b="1" cap="all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23A4B6D-E471-4959-8B9A-192641FAA532}"/>
              </a:ext>
            </a:extLst>
          </p:cNvPr>
          <p:cNvGrpSpPr/>
          <p:nvPr/>
        </p:nvGrpSpPr>
        <p:grpSpPr>
          <a:xfrm>
            <a:off x="971480" y="4123461"/>
            <a:ext cx="2194560" cy="1419052"/>
            <a:chOff x="1309153" y="4912306"/>
            <a:chExt cx="2194560" cy="1419052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30421BFA-AF90-43D7-AC69-1BE022419448}"/>
                </a:ext>
              </a:extLst>
            </p:cNvPr>
            <p:cNvSpPr/>
            <p:nvPr/>
          </p:nvSpPr>
          <p:spPr>
            <a:xfrm>
              <a:off x="1309153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5EE4BE96-EE48-47D5-AD8B-1CFDAC18F94F}"/>
                </a:ext>
              </a:extLst>
            </p:cNvPr>
            <p:cNvSpPr/>
            <p:nvPr/>
          </p:nvSpPr>
          <p:spPr>
            <a:xfrm>
              <a:off x="1648013" y="4912306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2"/>
                  </a:solidFill>
                </a:rPr>
                <a:t>Lorem ipsum</a:t>
              </a:r>
              <a:endParaRPr lang="en-US" sz="2400" b="1" cap="all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2C7FF75-58B4-459F-AA81-1917DF8F98EB}"/>
              </a:ext>
            </a:extLst>
          </p:cNvPr>
          <p:cNvGrpSpPr/>
          <p:nvPr/>
        </p:nvGrpSpPr>
        <p:grpSpPr>
          <a:xfrm>
            <a:off x="9025959" y="4123461"/>
            <a:ext cx="2194561" cy="1419052"/>
            <a:chOff x="8688287" y="4912306"/>
            <a:chExt cx="2194561" cy="1419052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340B586-994D-4CAB-9C7D-EED979BC9B17}"/>
                </a:ext>
              </a:extLst>
            </p:cNvPr>
            <p:cNvSpPr/>
            <p:nvPr/>
          </p:nvSpPr>
          <p:spPr>
            <a:xfrm>
              <a:off x="8688288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901A0B80-ABE5-4800-BE78-AEDAE2C347A3}"/>
                </a:ext>
              </a:extLst>
            </p:cNvPr>
            <p:cNvSpPr/>
            <p:nvPr/>
          </p:nvSpPr>
          <p:spPr>
            <a:xfrm>
              <a:off x="8688287" y="4912306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4"/>
                  </a:solidFill>
                </a:rPr>
                <a:t>Lorem ipsum</a:t>
              </a:r>
              <a:endParaRPr lang="en-US" sz="2400" b="1" cap="all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5269D442-89FA-46AD-98D0-69B46B07D7F2}"/>
              </a:ext>
            </a:extLst>
          </p:cNvPr>
          <p:cNvGrpSpPr/>
          <p:nvPr/>
        </p:nvGrpSpPr>
        <p:grpSpPr>
          <a:xfrm>
            <a:off x="3935761" y="1656920"/>
            <a:ext cx="4320563" cy="4380473"/>
            <a:chOff x="3935761" y="1656920"/>
            <a:chExt cx="4320563" cy="4380473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B4F9D6A-1EF6-4117-8A19-812515955B72}"/>
                </a:ext>
              </a:extLst>
            </p:cNvPr>
            <p:cNvSpPr/>
            <p:nvPr/>
          </p:nvSpPr>
          <p:spPr>
            <a:xfrm>
              <a:off x="3935761" y="1656920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92862516-99BB-3747-AC9F-7E43106F1F7F}"/>
                </a:ext>
              </a:extLst>
            </p:cNvPr>
            <p:cNvSpPr/>
            <p:nvPr/>
          </p:nvSpPr>
          <p:spPr>
            <a:xfrm>
              <a:off x="4114275" y="1656920"/>
              <a:ext cx="3994079" cy="1631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4B69457B-9CA5-D14E-A803-54CCC27E7F45}"/>
                </a:ext>
              </a:extLst>
            </p:cNvPr>
            <p:cNvSpPr/>
            <p:nvPr/>
          </p:nvSpPr>
          <p:spPr>
            <a:xfrm>
              <a:off x="6172025" y="2493761"/>
              <a:ext cx="2084216" cy="354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58D7C7E2-BE86-9142-A09D-360E5A762E43}"/>
                </a:ext>
              </a:extLst>
            </p:cNvPr>
            <p:cNvSpPr/>
            <p:nvPr/>
          </p:nvSpPr>
          <p:spPr>
            <a:xfrm>
              <a:off x="3935761" y="2480169"/>
              <a:ext cx="2137854" cy="3557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0FBCD6A9-9AA2-4393-89AF-016DD2CB0E3B}"/>
                </a:ext>
              </a:extLst>
            </p:cNvPr>
            <p:cNvSpPr/>
            <p:nvPr/>
          </p:nvSpPr>
          <p:spPr>
            <a:xfrm>
              <a:off x="7479756" y="3021258"/>
              <a:ext cx="353406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D0B6258D-97B6-4F82-927C-AE681DD03973}"/>
                </a:ext>
              </a:extLst>
            </p:cNvPr>
            <p:cNvSpPr/>
            <p:nvPr/>
          </p:nvSpPr>
          <p:spPr>
            <a:xfrm>
              <a:off x="7419775" y="4280842"/>
              <a:ext cx="353406" cy="484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5" extrusionOk="0">
                  <a:moveTo>
                    <a:pt x="2121" y="7095"/>
                  </a:moveTo>
                  <a:cubicBezTo>
                    <a:pt x="-1202" y="12267"/>
                    <a:pt x="-550" y="17631"/>
                    <a:pt x="3587" y="19074"/>
                  </a:cubicBezTo>
                  <a:cubicBezTo>
                    <a:pt x="7725" y="20517"/>
                    <a:pt x="13752" y="17510"/>
                    <a:pt x="17075" y="12339"/>
                  </a:cubicBezTo>
                  <a:cubicBezTo>
                    <a:pt x="20398" y="7167"/>
                    <a:pt x="19746" y="1803"/>
                    <a:pt x="15609" y="360"/>
                  </a:cubicBezTo>
                  <a:cubicBezTo>
                    <a:pt x="11471" y="-1083"/>
                    <a:pt x="5444" y="1948"/>
                    <a:pt x="2121" y="7095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D42D1A4F-759A-4DC9-88B0-7119666BB4A4}"/>
                </a:ext>
              </a:extLst>
            </p:cNvPr>
            <p:cNvSpPr/>
            <p:nvPr/>
          </p:nvSpPr>
          <p:spPr>
            <a:xfrm>
              <a:off x="6520073" y="3681045"/>
              <a:ext cx="353406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504" y="-1082"/>
                    <a:pt x="5477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5719E9EA-E6BC-4F79-96EF-8AD352E606AB}"/>
                </a:ext>
              </a:extLst>
            </p:cNvPr>
            <p:cNvSpPr/>
            <p:nvPr/>
          </p:nvSpPr>
          <p:spPr>
            <a:xfrm>
              <a:off x="6473367" y="4902968"/>
              <a:ext cx="353406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6C11C238-A752-4FAC-9DF2-DD2CB13636E3}"/>
                </a:ext>
              </a:extLst>
            </p:cNvPr>
            <p:cNvSpPr/>
            <p:nvPr/>
          </p:nvSpPr>
          <p:spPr>
            <a:xfrm>
              <a:off x="6969924" y="3980944"/>
              <a:ext cx="353406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6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" name="Shape">
              <a:extLst>
                <a:ext uri="{FF2B5EF4-FFF2-40B4-BE49-F238E27FC236}">
                  <a16:creationId xmlns:a16="http://schemas.microsoft.com/office/drawing/2014/main" id="{F1907710-9160-45B9-B0E6-944F706FE2BF}"/>
                </a:ext>
              </a:extLst>
            </p:cNvPr>
            <p:cNvSpPr/>
            <p:nvPr/>
          </p:nvSpPr>
          <p:spPr>
            <a:xfrm>
              <a:off x="4274018" y="2903736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692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E1AAFB02-AC76-43FC-B5C3-D0F3D4C06F71}"/>
                </a:ext>
              </a:extLst>
            </p:cNvPr>
            <p:cNvSpPr/>
            <p:nvPr/>
          </p:nvSpPr>
          <p:spPr>
            <a:xfrm>
              <a:off x="4333998" y="4163320"/>
              <a:ext cx="353411" cy="484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5" extrusionOk="0">
                  <a:moveTo>
                    <a:pt x="17075" y="7095"/>
                  </a:moveTo>
                  <a:cubicBezTo>
                    <a:pt x="20398" y="12267"/>
                    <a:pt x="19746" y="17631"/>
                    <a:pt x="15609" y="19074"/>
                  </a:cubicBezTo>
                  <a:cubicBezTo>
                    <a:pt x="11471" y="20517"/>
                    <a:pt x="5444" y="17510"/>
                    <a:pt x="2121" y="12339"/>
                  </a:cubicBezTo>
                  <a:cubicBezTo>
                    <a:pt x="-1202" y="7167"/>
                    <a:pt x="-550" y="1803"/>
                    <a:pt x="3587" y="360"/>
                  </a:cubicBezTo>
                  <a:cubicBezTo>
                    <a:pt x="7725" y="-1083"/>
                    <a:pt x="13752" y="1948"/>
                    <a:pt x="17075" y="7095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">
              <a:extLst>
                <a:ext uri="{FF2B5EF4-FFF2-40B4-BE49-F238E27FC236}">
                  <a16:creationId xmlns:a16="http://schemas.microsoft.com/office/drawing/2014/main" id="{10E64931-91F3-41E8-8E36-4F402A4477A4}"/>
                </a:ext>
              </a:extLst>
            </p:cNvPr>
            <p:cNvSpPr/>
            <p:nvPr/>
          </p:nvSpPr>
          <p:spPr>
            <a:xfrm>
              <a:off x="5233700" y="3563523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">
              <a:extLst>
                <a:ext uri="{FF2B5EF4-FFF2-40B4-BE49-F238E27FC236}">
                  <a16:creationId xmlns:a16="http://schemas.microsoft.com/office/drawing/2014/main" id="{6357A4D4-F142-43AC-A3D7-5079FD5F569E}"/>
                </a:ext>
              </a:extLst>
            </p:cNvPr>
            <p:cNvSpPr/>
            <p:nvPr/>
          </p:nvSpPr>
          <p:spPr>
            <a:xfrm>
              <a:off x="5293681" y="4883082"/>
              <a:ext cx="353411" cy="48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23" extrusionOk="0">
                  <a:moveTo>
                    <a:pt x="17075" y="7097"/>
                  </a:moveTo>
                  <a:cubicBezTo>
                    <a:pt x="20398" y="12263"/>
                    <a:pt x="19746" y="17621"/>
                    <a:pt x="15609" y="19062"/>
                  </a:cubicBezTo>
                  <a:cubicBezTo>
                    <a:pt x="11471" y="20504"/>
                    <a:pt x="5444" y="17501"/>
                    <a:pt x="2121" y="12335"/>
                  </a:cubicBezTo>
                  <a:cubicBezTo>
                    <a:pt x="-1202" y="7169"/>
                    <a:pt x="-550" y="1811"/>
                    <a:pt x="3587" y="370"/>
                  </a:cubicBezTo>
                  <a:cubicBezTo>
                    <a:pt x="7692" y="-1096"/>
                    <a:pt x="13752" y="1931"/>
                    <a:pt x="17075" y="7097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AF08B260-372E-45E5-A127-7674108543FD}"/>
                </a:ext>
              </a:extLst>
            </p:cNvPr>
            <p:cNvSpPr/>
            <p:nvPr/>
          </p:nvSpPr>
          <p:spPr>
            <a:xfrm>
              <a:off x="4668822" y="2321366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Shape">
              <a:extLst>
                <a:ext uri="{FF2B5EF4-FFF2-40B4-BE49-F238E27FC236}">
                  <a16:creationId xmlns:a16="http://schemas.microsoft.com/office/drawing/2014/main" id="{B4625056-0C93-4276-B00F-DF74F3FD3737}"/>
                </a:ext>
              </a:extLst>
            </p:cNvPr>
            <p:cNvSpPr/>
            <p:nvPr/>
          </p:nvSpPr>
          <p:spPr>
            <a:xfrm>
              <a:off x="6967754" y="2321366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48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82733153-587D-4C5C-ACB8-E1A3241A2EA0}"/>
                </a:ext>
              </a:extLst>
            </p:cNvPr>
            <p:cNvSpPr/>
            <p:nvPr/>
          </p:nvSpPr>
          <p:spPr>
            <a:xfrm>
              <a:off x="5808445" y="2329741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742528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8">
            <a:extLst>
              <a:ext uri="{FF2B5EF4-FFF2-40B4-BE49-F238E27FC236}">
                <a16:creationId xmlns:a16="http://schemas.microsoft.com/office/drawing/2014/main" id="{D5AE1A96-FDAF-45C4-8A08-F40679950F0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565792" y="4350355"/>
            <a:ext cx="5091043" cy="2586688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26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Single Dice with 4 Dots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4CCA689-EE71-4316-9C88-40B1A6BEABF8}"/>
              </a:ext>
            </a:extLst>
          </p:cNvPr>
          <p:cNvGrpSpPr/>
          <p:nvPr/>
        </p:nvGrpSpPr>
        <p:grpSpPr>
          <a:xfrm>
            <a:off x="971480" y="1872347"/>
            <a:ext cx="2194560" cy="1428637"/>
            <a:chOff x="1309153" y="1743954"/>
            <a:chExt cx="2194560" cy="1428637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758DB9E-AF52-4CA1-9552-46364159A464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7A268D4-A40E-4117-9074-2ADC757192C1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3FA500D-E8B2-452A-8875-A5B3136C78A2}"/>
              </a:ext>
            </a:extLst>
          </p:cNvPr>
          <p:cNvGrpSpPr/>
          <p:nvPr/>
        </p:nvGrpSpPr>
        <p:grpSpPr>
          <a:xfrm>
            <a:off x="9025959" y="1872347"/>
            <a:ext cx="2194561" cy="1428637"/>
            <a:chOff x="8688287" y="1743954"/>
            <a:chExt cx="2194561" cy="142863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B26F823-5B51-4331-9F38-129118710650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7B33F25-6D14-4880-AD9A-D2B50B65CA28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1"/>
                  </a:solidFill>
                </a:rPr>
                <a:t>Lorem ipsum</a:t>
              </a:r>
              <a:endParaRPr lang="en-US" sz="2400" b="1" cap="all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084C16D-4271-4102-ABE5-3A36F995F867}"/>
              </a:ext>
            </a:extLst>
          </p:cNvPr>
          <p:cNvGrpSpPr/>
          <p:nvPr/>
        </p:nvGrpSpPr>
        <p:grpSpPr>
          <a:xfrm>
            <a:off x="971480" y="4123461"/>
            <a:ext cx="2194560" cy="1419052"/>
            <a:chOff x="1309153" y="4912306"/>
            <a:chExt cx="2194560" cy="1419052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C0998DD-3232-4D96-9025-2AA292BBBA82}"/>
                </a:ext>
              </a:extLst>
            </p:cNvPr>
            <p:cNvSpPr/>
            <p:nvPr/>
          </p:nvSpPr>
          <p:spPr>
            <a:xfrm>
              <a:off x="1309153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C979BE-7B6E-4ABB-B0E8-381230231364}"/>
                </a:ext>
              </a:extLst>
            </p:cNvPr>
            <p:cNvSpPr/>
            <p:nvPr/>
          </p:nvSpPr>
          <p:spPr>
            <a:xfrm>
              <a:off x="1648013" y="4912306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2"/>
                  </a:solidFill>
                </a:rPr>
                <a:t>Lorem ipsum</a:t>
              </a:r>
              <a:endParaRPr lang="en-US" sz="2400" b="1" cap="all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8F6AC08-3109-445C-89F8-8B180A9C7B89}"/>
              </a:ext>
            </a:extLst>
          </p:cNvPr>
          <p:cNvGrpSpPr/>
          <p:nvPr/>
        </p:nvGrpSpPr>
        <p:grpSpPr>
          <a:xfrm>
            <a:off x="9025959" y="4123461"/>
            <a:ext cx="2194561" cy="1419052"/>
            <a:chOff x="8688287" y="4912306"/>
            <a:chExt cx="2194561" cy="1419052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5955ACBE-74A8-459F-8B9D-AB7B4AEEA5E7}"/>
                </a:ext>
              </a:extLst>
            </p:cNvPr>
            <p:cNvSpPr/>
            <p:nvPr/>
          </p:nvSpPr>
          <p:spPr>
            <a:xfrm>
              <a:off x="8688288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59EE7F8F-C05A-4BFF-B3A5-87520E592B15}"/>
                </a:ext>
              </a:extLst>
            </p:cNvPr>
            <p:cNvSpPr/>
            <p:nvPr/>
          </p:nvSpPr>
          <p:spPr>
            <a:xfrm>
              <a:off x="8688287" y="4912306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4"/>
                  </a:solidFill>
                </a:rPr>
                <a:t>Lorem ipsum</a:t>
              </a:r>
              <a:endParaRPr lang="en-US" sz="2400" b="1" cap="all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A3205A8-1B0D-4BFF-9B9A-24B4733A734B}"/>
              </a:ext>
            </a:extLst>
          </p:cNvPr>
          <p:cNvGrpSpPr/>
          <p:nvPr/>
        </p:nvGrpSpPr>
        <p:grpSpPr>
          <a:xfrm>
            <a:off x="3935761" y="1656920"/>
            <a:ext cx="4320563" cy="4380473"/>
            <a:chOff x="3935761" y="1656920"/>
            <a:chExt cx="4320563" cy="4380473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465F6DE-451B-480D-A9EF-ABEE0CAFFC6C}"/>
                </a:ext>
              </a:extLst>
            </p:cNvPr>
            <p:cNvSpPr/>
            <p:nvPr/>
          </p:nvSpPr>
          <p:spPr>
            <a:xfrm>
              <a:off x="3935761" y="1656920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92862516-99BB-3747-AC9F-7E43106F1F7F}"/>
                </a:ext>
              </a:extLst>
            </p:cNvPr>
            <p:cNvSpPr/>
            <p:nvPr/>
          </p:nvSpPr>
          <p:spPr>
            <a:xfrm>
              <a:off x="4114275" y="1656920"/>
              <a:ext cx="3994079" cy="1631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4B69457B-9CA5-D14E-A803-54CCC27E7F45}"/>
                </a:ext>
              </a:extLst>
            </p:cNvPr>
            <p:cNvSpPr/>
            <p:nvPr/>
          </p:nvSpPr>
          <p:spPr>
            <a:xfrm>
              <a:off x="6172025" y="2493761"/>
              <a:ext cx="2084216" cy="354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58D7C7E2-BE86-9142-A09D-360E5A762E43}"/>
                </a:ext>
              </a:extLst>
            </p:cNvPr>
            <p:cNvSpPr/>
            <p:nvPr/>
          </p:nvSpPr>
          <p:spPr>
            <a:xfrm>
              <a:off x="3935761" y="2480169"/>
              <a:ext cx="2137854" cy="3557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B45001B8-9D5A-4732-86EC-2616EB03DBCB}"/>
                </a:ext>
              </a:extLst>
            </p:cNvPr>
            <p:cNvSpPr/>
            <p:nvPr/>
          </p:nvSpPr>
          <p:spPr>
            <a:xfrm>
              <a:off x="7032104" y="3928678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B776A5D9-D90E-4D1F-9FE1-8CA3C48E2C4F}"/>
                </a:ext>
              </a:extLst>
            </p:cNvPr>
            <p:cNvSpPr/>
            <p:nvPr/>
          </p:nvSpPr>
          <p:spPr>
            <a:xfrm>
              <a:off x="4394079" y="3148423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">
              <a:extLst>
                <a:ext uri="{FF2B5EF4-FFF2-40B4-BE49-F238E27FC236}">
                  <a16:creationId xmlns:a16="http://schemas.microsoft.com/office/drawing/2014/main" id="{FA86EE77-D742-42F1-9E98-9511F2A57DBF}"/>
                </a:ext>
              </a:extLst>
            </p:cNvPr>
            <p:cNvSpPr/>
            <p:nvPr/>
          </p:nvSpPr>
          <p:spPr>
            <a:xfrm>
              <a:off x="5173821" y="4587951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CFBD0C9D-8474-4F08-9150-B5D7C49A1640}"/>
                </a:ext>
              </a:extLst>
            </p:cNvPr>
            <p:cNvSpPr/>
            <p:nvPr/>
          </p:nvSpPr>
          <p:spPr>
            <a:xfrm>
              <a:off x="5808445" y="1901505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3117DBE0-D0E5-4191-8E91-92F07CEE619F}"/>
                </a:ext>
              </a:extLst>
            </p:cNvPr>
            <p:cNvSpPr/>
            <p:nvPr/>
          </p:nvSpPr>
          <p:spPr>
            <a:xfrm>
              <a:off x="5808445" y="2801207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EB8A3668-D310-4FF0-94A4-006106920D69}"/>
                </a:ext>
              </a:extLst>
            </p:cNvPr>
            <p:cNvSpPr/>
            <p:nvPr/>
          </p:nvSpPr>
          <p:spPr>
            <a:xfrm>
              <a:off x="4668822" y="2321366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A53040B2-357C-4536-9327-CEEA9D2E5DB5}"/>
                </a:ext>
              </a:extLst>
            </p:cNvPr>
            <p:cNvSpPr/>
            <p:nvPr/>
          </p:nvSpPr>
          <p:spPr>
            <a:xfrm>
              <a:off x="6967754" y="2321366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48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60106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8">
            <a:extLst>
              <a:ext uri="{FF2B5EF4-FFF2-40B4-BE49-F238E27FC236}">
                <a16:creationId xmlns:a16="http://schemas.microsoft.com/office/drawing/2014/main" id="{714E81E5-16A0-4CE8-BB8D-532FDF2FE29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565792" y="4350355"/>
            <a:ext cx="5091043" cy="2586688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26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Single Dice with 5 Dots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F272109-289C-4BC2-80B8-BE23CDF5F30E}"/>
              </a:ext>
            </a:extLst>
          </p:cNvPr>
          <p:cNvGrpSpPr/>
          <p:nvPr/>
        </p:nvGrpSpPr>
        <p:grpSpPr>
          <a:xfrm>
            <a:off x="971480" y="1872347"/>
            <a:ext cx="2194560" cy="1428637"/>
            <a:chOff x="1309153" y="1743954"/>
            <a:chExt cx="2194560" cy="142863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4FA16227-3B5E-4B85-8DEC-8B8A1C504B5C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B993FD59-1748-46D2-980E-235217739998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824B7D7-A684-4B71-8C48-33422F08E022}"/>
              </a:ext>
            </a:extLst>
          </p:cNvPr>
          <p:cNvGrpSpPr/>
          <p:nvPr/>
        </p:nvGrpSpPr>
        <p:grpSpPr>
          <a:xfrm>
            <a:off x="9025959" y="1872347"/>
            <a:ext cx="2194561" cy="1428637"/>
            <a:chOff x="8688287" y="1743954"/>
            <a:chExt cx="2194561" cy="142863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FCBC06C-C4C6-4A5F-AD00-430C4840E4EE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A651E92-1870-4742-ABC3-18795233AA48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1"/>
                  </a:solidFill>
                </a:rPr>
                <a:t>Lorem ipsum</a:t>
              </a:r>
              <a:endParaRPr lang="en-US" sz="2400" b="1" cap="all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12619D6-6553-4515-8A3F-9AF336CB3BD0}"/>
              </a:ext>
            </a:extLst>
          </p:cNvPr>
          <p:cNvGrpSpPr/>
          <p:nvPr/>
        </p:nvGrpSpPr>
        <p:grpSpPr>
          <a:xfrm>
            <a:off x="971480" y="4123461"/>
            <a:ext cx="2194560" cy="1419052"/>
            <a:chOff x="1309153" y="4912306"/>
            <a:chExt cx="2194560" cy="1419052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FC5C035-3A51-4C29-A6DE-38B4C17529EA}"/>
                </a:ext>
              </a:extLst>
            </p:cNvPr>
            <p:cNvSpPr/>
            <p:nvPr/>
          </p:nvSpPr>
          <p:spPr>
            <a:xfrm>
              <a:off x="1309153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25C246A-E042-4741-B9E7-D8AE257E0640}"/>
                </a:ext>
              </a:extLst>
            </p:cNvPr>
            <p:cNvSpPr/>
            <p:nvPr/>
          </p:nvSpPr>
          <p:spPr>
            <a:xfrm>
              <a:off x="1648013" y="4912306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2"/>
                  </a:solidFill>
                </a:rPr>
                <a:t>Lorem ipsum</a:t>
              </a:r>
              <a:endParaRPr lang="en-US" sz="2400" b="1" cap="all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432909E-B436-468E-8172-C7908AB12466}"/>
              </a:ext>
            </a:extLst>
          </p:cNvPr>
          <p:cNvGrpSpPr/>
          <p:nvPr/>
        </p:nvGrpSpPr>
        <p:grpSpPr>
          <a:xfrm>
            <a:off x="9025959" y="4123461"/>
            <a:ext cx="2194561" cy="1419052"/>
            <a:chOff x="8688287" y="4912306"/>
            <a:chExt cx="2194561" cy="1419052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76A8B09D-735A-4EAF-BD30-3E9B2678ABE7}"/>
                </a:ext>
              </a:extLst>
            </p:cNvPr>
            <p:cNvSpPr/>
            <p:nvPr/>
          </p:nvSpPr>
          <p:spPr>
            <a:xfrm>
              <a:off x="8688288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546C1724-64C4-4E3B-9C3F-205A041CE714}"/>
                </a:ext>
              </a:extLst>
            </p:cNvPr>
            <p:cNvSpPr/>
            <p:nvPr/>
          </p:nvSpPr>
          <p:spPr>
            <a:xfrm>
              <a:off x="8688287" y="4912306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4"/>
                  </a:solidFill>
                </a:rPr>
                <a:t>Lorem ipsum</a:t>
              </a:r>
              <a:endParaRPr lang="en-US" sz="2400" b="1" cap="all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02C7CFF-5CAB-4292-9161-B9B82CFF745A}"/>
              </a:ext>
            </a:extLst>
          </p:cNvPr>
          <p:cNvGrpSpPr/>
          <p:nvPr/>
        </p:nvGrpSpPr>
        <p:grpSpPr>
          <a:xfrm>
            <a:off x="3935761" y="1656920"/>
            <a:ext cx="4320563" cy="4380473"/>
            <a:chOff x="3935761" y="1656920"/>
            <a:chExt cx="4320563" cy="4380473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BF319D-8808-4301-B3F0-B002564E4E9C}"/>
                </a:ext>
              </a:extLst>
            </p:cNvPr>
            <p:cNvSpPr/>
            <p:nvPr/>
          </p:nvSpPr>
          <p:spPr>
            <a:xfrm>
              <a:off x="3935761" y="1656920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92862516-99BB-3747-AC9F-7E43106F1F7F}"/>
                </a:ext>
              </a:extLst>
            </p:cNvPr>
            <p:cNvSpPr/>
            <p:nvPr/>
          </p:nvSpPr>
          <p:spPr>
            <a:xfrm>
              <a:off x="4114275" y="1656920"/>
              <a:ext cx="3994079" cy="1631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4B69457B-9CA5-D14E-A803-54CCC27E7F45}"/>
                </a:ext>
              </a:extLst>
            </p:cNvPr>
            <p:cNvSpPr/>
            <p:nvPr/>
          </p:nvSpPr>
          <p:spPr>
            <a:xfrm>
              <a:off x="6172025" y="2493761"/>
              <a:ext cx="2084216" cy="354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58D7C7E2-BE86-9142-A09D-360E5A762E43}"/>
                </a:ext>
              </a:extLst>
            </p:cNvPr>
            <p:cNvSpPr/>
            <p:nvPr/>
          </p:nvSpPr>
          <p:spPr>
            <a:xfrm>
              <a:off x="3935761" y="2480169"/>
              <a:ext cx="2137854" cy="3557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9E79E038-BC54-4159-B836-47A934BF6E60}"/>
                </a:ext>
              </a:extLst>
            </p:cNvPr>
            <p:cNvSpPr/>
            <p:nvPr/>
          </p:nvSpPr>
          <p:spPr>
            <a:xfrm>
              <a:off x="5808445" y="2329741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C5D73FA5-98E4-4F91-B19E-F6A33EDE94A1}"/>
                </a:ext>
              </a:extLst>
            </p:cNvPr>
            <p:cNvSpPr/>
            <p:nvPr/>
          </p:nvSpPr>
          <p:spPr>
            <a:xfrm>
              <a:off x="7494759" y="2947541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504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">
              <a:extLst>
                <a:ext uri="{FF2B5EF4-FFF2-40B4-BE49-F238E27FC236}">
                  <a16:creationId xmlns:a16="http://schemas.microsoft.com/office/drawing/2014/main" id="{9B3C41C3-4683-4439-B37D-CE60DDAEB534}"/>
                </a:ext>
              </a:extLst>
            </p:cNvPr>
            <p:cNvSpPr/>
            <p:nvPr/>
          </p:nvSpPr>
          <p:spPr>
            <a:xfrm>
              <a:off x="7464769" y="3607323"/>
              <a:ext cx="353411" cy="48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23" extrusionOk="0">
                  <a:moveTo>
                    <a:pt x="2121" y="7097"/>
                  </a:moveTo>
                  <a:cubicBezTo>
                    <a:pt x="-1202" y="12263"/>
                    <a:pt x="-550" y="17621"/>
                    <a:pt x="3587" y="19062"/>
                  </a:cubicBezTo>
                  <a:cubicBezTo>
                    <a:pt x="7725" y="20504"/>
                    <a:pt x="13752" y="17501"/>
                    <a:pt x="17075" y="12335"/>
                  </a:cubicBezTo>
                  <a:cubicBezTo>
                    <a:pt x="20398" y="7169"/>
                    <a:pt x="19746" y="1811"/>
                    <a:pt x="15609" y="370"/>
                  </a:cubicBezTo>
                  <a:cubicBezTo>
                    <a:pt x="11504" y="-1096"/>
                    <a:pt x="5444" y="1931"/>
                    <a:pt x="2121" y="7097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25FD97BE-CC22-4B6D-9321-E09741057B2D}"/>
                </a:ext>
              </a:extLst>
            </p:cNvPr>
            <p:cNvSpPr/>
            <p:nvPr/>
          </p:nvSpPr>
          <p:spPr>
            <a:xfrm>
              <a:off x="7434779" y="4267110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F8EA804A-94F5-4578-ACA0-EC03EAA74586}"/>
                </a:ext>
              </a:extLst>
            </p:cNvPr>
            <p:cNvSpPr/>
            <p:nvPr/>
          </p:nvSpPr>
          <p:spPr>
            <a:xfrm>
              <a:off x="6535076" y="3667303"/>
              <a:ext cx="353411" cy="484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5" extrusionOk="0">
                  <a:moveTo>
                    <a:pt x="2121" y="7095"/>
                  </a:moveTo>
                  <a:cubicBezTo>
                    <a:pt x="-1202" y="12267"/>
                    <a:pt x="-550" y="17631"/>
                    <a:pt x="3587" y="19074"/>
                  </a:cubicBezTo>
                  <a:cubicBezTo>
                    <a:pt x="7725" y="20517"/>
                    <a:pt x="13752" y="17510"/>
                    <a:pt x="17075" y="12339"/>
                  </a:cubicBezTo>
                  <a:cubicBezTo>
                    <a:pt x="20398" y="7167"/>
                    <a:pt x="19746" y="1803"/>
                    <a:pt x="15609" y="360"/>
                  </a:cubicBezTo>
                  <a:cubicBezTo>
                    <a:pt x="11471" y="-1083"/>
                    <a:pt x="5444" y="1948"/>
                    <a:pt x="2121" y="7095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12577E78-824F-4EA4-A2D0-191C95AB1B66}"/>
                </a:ext>
              </a:extLst>
            </p:cNvPr>
            <p:cNvSpPr/>
            <p:nvPr/>
          </p:nvSpPr>
          <p:spPr>
            <a:xfrm>
              <a:off x="6505131" y="4267105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E012ECC3-0EC2-4043-AC30-C4F2C48B7F70}"/>
                </a:ext>
              </a:extLst>
            </p:cNvPr>
            <p:cNvSpPr/>
            <p:nvPr/>
          </p:nvSpPr>
          <p:spPr>
            <a:xfrm>
              <a:off x="6475101" y="4926887"/>
              <a:ext cx="353496" cy="485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7" h="19432" extrusionOk="0">
                  <a:moveTo>
                    <a:pt x="2124" y="7099"/>
                  </a:moveTo>
                  <a:cubicBezTo>
                    <a:pt x="5450" y="1932"/>
                    <a:pt x="11492" y="-1084"/>
                    <a:pt x="15620" y="362"/>
                  </a:cubicBezTo>
                  <a:cubicBezTo>
                    <a:pt x="19748" y="1807"/>
                    <a:pt x="20399" y="7167"/>
                    <a:pt x="17073" y="12333"/>
                  </a:cubicBezTo>
                  <a:cubicBezTo>
                    <a:pt x="13748" y="17500"/>
                    <a:pt x="7706" y="20516"/>
                    <a:pt x="3578" y="19070"/>
                  </a:cubicBezTo>
                  <a:cubicBezTo>
                    <a:pt x="-551" y="17625"/>
                    <a:pt x="-1201" y="12265"/>
                    <a:pt x="2124" y="7099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B7521D8A-6F54-433F-BF84-FB31657A8E1F}"/>
                </a:ext>
              </a:extLst>
            </p:cNvPr>
            <p:cNvSpPr/>
            <p:nvPr/>
          </p:nvSpPr>
          <p:spPr>
            <a:xfrm>
              <a:off x="4333999" y="2908502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" name="Shape">
              <a:extLst>
                <a:ext uri="{FF2B5EF4-FFF2-40B4-BE49-F238E27FC236}">
                  <a16:creationId xmlns:a16="http://schemas.microsoft.com/office/drawing/2014/main" id="{13B37B13-8125-4D5F-8687-18A14B3FC426}"/>
                </a:ext>
              </a:extLst>
            </p:cNvPr>
            <p:cNvSpPr/>
            <p:nvPr/>
          </p:nvSpPr>
          <p:spPr>
            <a:xfrm>
              <a:off x="5353662" y="4887852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6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">
              <a:extLst>
                <a:ext uri="{FF2B5EF4-FFF2-40B4-BE49-F238E27FC236}">
                  <a16:creationId xmlns:a16="http://schemas.microsoft.com/office/drawing/2014/main" id="{55430614-8E50-4A5B-9973-C47648DABA28}"/>
                </a:ext>
              </a:extLst>
            </p:cNvPr>
            <p:cNvSpPr/>
            <p:nvPr/>
          </p:nvSpPr>
          <p:spPr>
            <a:xfrm>
              <a:off x="4813840" y="3928170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19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">
              <a:extLst>
                <a:ext uri="{FF2B5EF4-FFF2-40B4-BE49-F238E27FC236}">
                  <a16:creationId xmlns:a16="http://schemas.microsoft.com/office/drawing/2014/main" id="{63090D1C-1BCB-4E20-8832-C596448D4951}"/>
                </a:ext>
              </a:extLst>
            </p:cNvPr>
            <p:cNvSpPr/>
            <p:nvPr/>
          </p:nvSpPr>
          <p:spPr>
            <a:xfrm>
              <a:off x="5808445" y="1901505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43" name="Shape">
              <a:extLst>
                <a:ext uri="{FF2B5EF4-FFF2-40B4-BE49-F238E27FC236}">
                  <a16:creationId xmlns:a16="http://schemas.microsoft.com/office/drawing/2014/main" id="{282594EB-42A0-49B5-819E-08BCDCCE9389}"/>
                </a:ext>
              </a:extLst>
            </p:cNvPr>
            <p:cNvSpPr/>
            <p:nvPr/>
          </p:nvSpPr>
          <p:spPr>
            <a:xfrm>
              <a:off x="5808445" y="2801207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4" name="Shape">
              <a:extLst>
                <a:ext uri="{FF2B5EF4-FFF2-40B4-BE49-F238E27FC236}">
                  <a16:creationId xmlns:a16="http://schemas.microsoft.com/office/drawing/2014/main" id="{DF10E217-579B-4485-A930-A96F37ACDC3C}"/>
                </a:ext>
              </a:extLst>
            </p:cNvPr>
            <p:cNvSpPr/>
            <p:nvPr/>
          </p:nvSpPr>
          <p:spPr>
            <a:xfrm>
              <a:off x="4668822" y="2321366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">
              <a:extLst>
                <a:ext uri="{FF2B5EF4-FFF2-40B4-BE49-F238E27FC236}">
                  <a16:creationId xmlns:a16="http://schemas.microsoft.com/office/drawing/2014/main" id="{1E60F728-6B78-4C78-ABBB-AF7567CBC7E1}"/>
                </a:ext>
              </a:extLst>
            </p:cNvPr>
            <p:cNvSpPr/>
            <p:nvPr/>
          </p:nvSpPr>
          <p:spPr>
            <a:xfrm>
              <a:off x="6967754" y="2321366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48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2263902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8">
            <a:extLst>
              <a:ext uri="{FF2B5EF4-FFF2-40B4-BE49-F238E27FC236}">
                <a16:creationId xmlns:a16="http://schemas.microsoft.com/office/drawing/2014/main" id="{B8416F8E-43E4-45D9-B4CB-FAC832EF895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565792" y="4350355"/>
            <a:ext cx="5091043" cy="2586688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26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3887" y="845046"/>
            <a:ext cx="9797831" cy="523220"/>
          </a:xfrm>
        </p:spPr>
        <p:txBody>
          <a:bodyPr/>
          <a:lstStyle/>
          <a:p>
            <a:r>
              <a:rPr lang="en-US" dirty="0"/>
              <a:t>Single Dice with 6 Dots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6D6B67C-3965-48B2-A51C-26FE3C3D2C9B}"/>
              </a:ext>
            </a:extLst>
          </p:cNvPr>
          <p:cNvGrpSpPr/>
          <p:nvPr/>
        </p:nvGrpSpPr>
        <p:grpSpPr>
          <a:xfrm>
            <a:off x="971480" y="1872347"/>
            <a:ext cx="2194560" cy="1428637"/>
            <a:chOff x="1309153" y="1743954"/>
            <a:chExt cx="2194560" cy="142863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607AA5E-D4C9-483D-8473-E8CDA35171C3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7E84291-894A-4AF7-AF02-A6146332391F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987DBB9-9853-41FC-A180-FDC85F62691E}"/>
              </a:ext>
            </a:extLst>
          </p:cNvPr>
          <p:cNvGrpSpPr/>
          <p:nvPr/>
        </p:nvGrpSpPr>
        <p:grpSpPr>
          <a:xfrm>
            <a:off x="9025959" y="1872347"/>
            <a:ext cx="2194561" cy="1428637"/>
            <a:chOff x="8688287" y="1743954"/>
            <a:chExt cx="2194561" cy="142863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327A63A-4309-45C4-B9BD-63C1EB050F10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B8CE812-E6EC-46C5-A583-A98696955282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1"/>
                  </a:solidFill>
                </a:rPr>
                <a:t>Lorem ipsum</a:t>
              </a:r>
              <a:endParaRPr lang="en-US" sz="2400" b="1" cap="all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0152647-4272-4CCF-B155-2041B223FB40}"/>
              </a:ext>
            </a:extLst>
          </p:cNvPr>
          <p:cNvGrpSpPr/>
          <p:nvPr/>
        </p:nvGrpSpPr>
        <p:grpSpPr>
          <a:xfrm>
            <a:off x="971480" y="4123461"/>
            <a:ext cx="2194560" cy="1419052"/>
            <a:chOff x="1309153" y="4912306"/>
            <a:chExt cx="2194560" cy="141905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2E7E605-0408-4A92-B97D-107991D26BC9}"/>
                </a:ext>
              </a:extLst>
            </p:cNvPr>
            <p:cNvSpPr/>
            <p:nvPr/>
          </p:nvSpPr>
          <p:spPr>
            <a:xfrm>
              <a:off x="1309153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8ECE910-B081-4AEF-8969-69AB78EC1D4E}"/>
                </a:ext>
              </a:extLst>
            </p:cNvPr>
            <p:cNvSpPr/>
            <p:nvPr/>
          </p:nvSpPr>
          <p:spPr>
            <a:xfrm>
              <a:off x="1648013" y="4912306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2"/>
                  </a:solidFill>
                </a:rPr>
                <a:t>Lorem ipsum</a:t>
              </a:r>
              <a:endParaRPr lang="en-US" sz="2400" b="1" cap="all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2CC5800-7438-4BBD-A217-6646304C47D4}"/>
              </a:ext>
            </a:extLst>
          </p:cNvPr>
          <p:cNvGrpSpPr/>
          <p:nvPr/>
        </p:nvGrpSpPr>
        <p:grpSpPr>
          <a:xfrm>
            <a:off x="9025959" y="4123461"/>
            <a:ext cx="2194561" cy="1419052"/>
            <a:chOff x="8688287" y="4912306"/>
            <a:chExt cx="2194561" cy="1419052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6D2DAA7A-922C-4557-82D8-F6539F42E7FF}"/>
                </a:ext>
              </a:extLst>
            </p:cNvPr>
            <p:cNvSpPr/>
            <p:nvPr/>
          </p:nvSpPr>
          <p:spPr>
            <a:xfrm>
              <a:off x="8688288" y="5315695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9DF8544-0986-4974-A997-65C6BD9CF42C}"/>
                </a:ext>
              </a:extLst>
            </p:cNvPr>
            <p:cNvSpPr/>
            <p:nvPr/>
          </p:nvSpPr>
          <p:spPr>
            <a:xfrm>
              <a:off x="8688287" y="4912306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4"/>
                  </a:solidFill>
                </a:rPr>
                <a:t>Lorem ipsum</a:t>
              </a:r>
              <a:endParaRPr lang="en-US" sz="2400" b="1" cap="all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BB0EAA6-4DA4-4322-B1C4-264FD5EB6FCB}"/>
              </a:ext>
            </a:extLst>
          </p:cNvPr>
          <p:cNvGrpSpPr/>
          <p:nvPr/>
        </p:nvGrpSpPr>
        <p:grpSpPr>
          <a:xfrm>
            <a:off x="3935761" y="1656920"/>
            <a:ext cx="4320563" cy="4380473"/>
            <a:chOff x="3935761" y="1656920"/>
            <a:chExt cx="4320563" cy="4380473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7714E4A-5BCF-484B-981D-B023910503CE}"/>
                </a:ext>
              </a:extLst>
            </p:cNvPr>
            <p:cNvSpPr/>
            <p:nvPr/>
          </p:nvSpPr>
          <p:spPr>
            <a:xfrm>
              <a:off x="3935761" y="1656920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92862516-99BB-3747-AC9F-7E43106F1F7F}"/>
                </a:ext>
              </a:extLst>
            </p:cNvPr>
            <p:cNvSpPr/>
            <p:nvPr/>
          </p:nvSpPr>
          <p:spPr>
            <a:xfrm>
              <a:off x="4114275" y="1656920"/>
              <a:ext cx="3994079" cy="1631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0" name="Shape">
              <a:extLst>
                <a:ext uri="{FF2B5EF4-FFF2-40B4-BE49-F238E27FC236}">
                  <a16:creationId xmlns:a16="http://schemas.microsoft.com/office/drawing/2014/main" id="{4B69457B-9CA5-D14E-A803-54CCC27E7F45}"/>
                </a:ext>
              </a:extLst>
            </p:cNvPr>
            <p:cNvSpPr/>
            <p:nvPr/>
          </p:nvSpPr>
          <p:spPr>
            <a:xfrm>
              <a:off x="6172025" y="2493761"/>
              <a:ext cx="2084216" cy="354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58D7C7E2-BE86-9142-A09D-360E5A762E43}"/>
                </a:ext>
              </a:extLst>
            </p:cNvPr>
            <p:cNvSpPr/>
            <p:nvPr/>
          </p:nvSpPr>
          <p:spPr>
            <a:xfrm>
              <a:off x="3935761" y="2480169"/>
              <a:ext cx="2137854" cy="3557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81C38212-C1B3-4C7C-8D11-E9B8AA2D6960}"/>
                </a:ext>
              </a:extLst>
            </p:cNvPr>
            <p:cNvSpPr/>
            <p:nvPr/>
          </p:nvSpPr>
          <p:spPr>
            <a:xfrm>
              <a:off x="4805259" y="3879714"/>
              <a:ext cx="354459" cy="486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692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">
              <a:extLst>
                <a:ext uri="{FF2B5EF4-FFF2-40B4-BE49-F238E27FC236}">
                  <a16:creationId xmlns:a16="http://schemas.microsoft.com/office/drawing/2014/main" id="{367AE11D-4728-4EBA-90A6-12912B924BA9}"/>
                </a:ext>
              </a:extLst>
            </p:cNvPr>
            <p:cNvSpPr/>
            <p:nvPr/>
          </p:nvSpPr>
          <p:spPr>
            <a:xfrm>
              <a:off x="7407476" y="3268716"/>
              <a:ext cx="354454" cy="486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">
              <a:extLst>
                <a:ext uri="{FF2B5EF4-FFF2-40B4-BE49-F238E27FC236}">
                  <a16:creationId xmlns:a16="http://schemas.microsoft.com/office/drawing/2014/main" id="{C18F6EE3-E835-465A-99DE-EFD31A3D8C3F}"/>
                </a:ext>
              </a:extLst>
            </p:cNvPr>
            <p:cNvSpPr/>
            <p:nvPr/>
          </p:nvSpPr>
          <p:spPr>
            <a:xfrm>
              <a:off x="6625421" y="4712504"/>
              <a:ext cx="354454" cy="48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504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7677155B-EB1C-4FE9-AC9F-2459FFB45512}"/>
                </a:ext>
              </a:extLst>
            </p:cNvPr>
            <p:cNvSpPr/>
            <p:nvPr/>
          </p:nvSpPr>
          <p:spPr>
            <a:xfrm>
              <a:off x="5237810" y="2111092"/>
              <a:ext cx="557073" cy="232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29" y="0"/>
                    <a:pt x="10800" y="0"/>
                  </a:cubicBezTo>
                  <a:cubicBezTo>
                    <a:pt x="16771" y="0"/>
                    <a:pt x="21600" y="4868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87D861D5-7BF4-4734-8BC1-BD5C340F96BB}"/>
                </a:ext>
              </a:extLst>
            </p:cNvPr>
            <p:cNvSpPr/>
            <p:nvPr/>
          </p:nvSpPr>
          <p:spPr>
            <a:xfrm>
              <a:off x="6387276" y="2560943"/>
              <a:ext cx="557073" cy="232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C018CC34-CDD0-4D24-B93F-9C98FE64D2F1}"/>
                </a:ext>
              </a:extLst>
            </p:cNvPr>
            <p:cNvSpPr/>
            <p:nvPr/>
          </p:nvSpPr>
          <p:spPr>
            <a:xfrm>
              <a:off x="5808445" y="1901505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38" name="Shape">
              <a:extLst>
                <a:ext uri="{FF2B5EF4-FFF2-40B4-BE49-F238E27FC236}">
                  <a16:creationId xmlns:a16="http://schemas.microsoft.com/office/drawing/2014/main" id="{CDE5000C-D9C9-44DD-BA43-21D30B730674}"/>
                </a:ext>
              </a:extLst>
            </p:cNvPr>
            <p:cNvSpPr/>
            <p:nvPr/>
          </p:nvSpPr>
          <p:spPr>
            <a:xfrm>
              <a:off x="5808445" y="2801207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">
              <a:extLst>
                <a:ext uri="{FF2B5EF4-FFF2-40B4-BE49-F238E27FC236}">
                  <a16:creationId xmlns:a16="http://schemas.microsoft.com/office/drawing/2014/main" id="{84A1110B-CCB0-4FCB-A8D6-42921B26E2AD}"/>
                </a:ext>
              </a:extLst>
            </p:cNvPr>
            <p:cNvSpPr/>
            <p:nvPr/>
          </p:nvSpPr>
          <p:spPr>
            <a:xfrm>
              <a:off x="4668822" y="2321366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">
              <a:extLst>
                <a:ext uri="{FF2B5EF4-FFF2-40B4-BE49-F238E27FC236}">
                  <a16:creationId xmlns:a16="http://schemas.microsoft.com/office/drawing/2014/main" id="{BA3F0D6A-6B0A-4FE2-BB69-45FCA904F6D9}"/>
                </a:ext>
              </a:extLst>
            </p:cNvPr>
            <p:cNvSpPr/>
            <p:nvPr/>
          </p:nvSpPr>
          <p:spPr>
            <a:xfrm>
              <a:off x="6967754" y="2321366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48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1659726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roup 195">
            <a:extLst>
              <a:ext uri="{FF2B5EF4-FFF2-40B4-BE49-F238E27FC236}">
                <a16:creationId xmlns:a16="http://schemas.microsoft.com/office/drawing/2014/main" id="{F2CB16A2-EE84-4694-A745-95079D131A47}"/>
              </a:ext>
            </a:extLst>
          </p:cNvPr>
          <p:cNvGrpSpPr/>
          <p:nvPr/>
        </p:nvGrpSpPr>
        <p:grpSpPr>
          <a:xfrm>
            <a:off x="1266971" y="2001577"/>
            <a:ext cx="1666290" cy="1666290"/>
            <a:chOff x="3935761" y="1311161"/>
            <a:chExt cx="4320563" cy="4380473"/>
          </a:xfrm>
        </p:grpSpPr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FA34906C-ED1B-469C-8205-5790E2324C83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88B487BE-98FD-414D-814D-BB54BC1C80B1}"/>
                </a:ext>
              </a:extLst>
            </p:cNvPr>
            <p:cNvGrpSpPr/>
            <p:nvPr/>
          </p:nvGrpSpPr>
          <p:grpSpPr>
            <a:xfrm>
              <a:off x="3935761" y="1311161"/>
              <a:ext cx="4320480" cy="4380473"/>
              <a:chOff x="3174776" y="2926298"/>
              <a:chExt cx="914804" cy="927507"/>
            </a:xfrm>
          </p:grpSpPr>
          <p:sp>
            <p:nvSpPr>
              <p:cNvPr id="199" name="Shape">
                <a:extLst>
                  <a:ext uri="{FF2B5EF4-FFF2-40B4-BE49-F238E27FC236}">
                    <a16:creationId xmlns:a16="http://schemas.microsoft.com/office/drawing/2014/main" id="{6893D391-B9A0-484F-9163-0978F3A3E3F2}"/>
                  </a:ext>
                </a:extLst>
              </p:cNvPr>
              <p:cNvSpPr/>
              <p:nvPr/>
            </p:nvSpPr>
            <p:spPr>
              <a:xfrm>
                <a:off x="3212574" y="2926298"/>
                <a:ext cx="845693" cy="345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21435" y="9759"/>
                    </a:moveTo>
                    <a:cubicBezTo>
                      <a:pt x="21396" y="9680"/>
                      <a:pt x="21357" y="9609"/>
                      <a:pt x="21318" y="9546"/>
                    </a:cubicBezTo>
                    <a:cubicBezTo>
                      <a:pt x="21211" y="9364"/>
                      <a:pt x="21091" y="9198"/>
                      <a:pt x="20967" y="9064"/>
                    </a:cubicBezTo>
                    <a:cubicBezTo>
                      <a:pt x="20935" y="9032"/>
                      <a:pt x="20903" y="9001"/>
                      <a:pt x="20870" y="8969"/>
                    </a:cubicBezTo>
                    <a:cubicBezTo>
                      <a:pt x="20607" y="8724"/>
                      <a:pt x="20348" y="8487"/>
                      <a:pt x="20085" y="8242"/>
                    </a:cubicBezTo>
                    <a:cubicBezTo>
                      <a:pt x="17451" y="5817"/>
                      <a:pt x="14817" y="3384"/>
                      <a:pt x="12183" y="958"/>
                    </a:cubicBezTo>
                    <a:cubicBezTo>
                      <a:pt x="11960" y="753"/>
                      <a:pt x="11736" y="547"/>
                      <a:pt x="11509" y="334"/>
                    </a:cubicBezTo>
                    <a:cubicBezTo>
                      <a:pt x="11327" y="168"/>
                      <a:pt x="11139" y="65"/>
                      <a:pt x="10948" y="18"/>
                    </a:cubicBezTo>
                    <a:cubicBezTo>
                      <a:pt x="10545" y="-69"/>
                      <a:pt x="10189" y="176"/>
                      <a:pt x="9819" y="524"/>
                    </a:cubicBezTo>
                    <a:cubicBezTo>
                      <a:pt x="7967" y="2230"/>
                      <a:pt x="3834" y="6046"/>
                      <a:pt x="1307" y="8377"/>
                    </a:cubicBezTo>
                    <a:cubicBezTo>
                      <a:pt x="1080" y="8590"/>
                      <a:pt x="866" y="8787"/>
                      <a:pt x="665" y="8969"/>
                    </a:cubicBezTo>
                    <a:cubicBezTo>
                      <a:pt x="633" y="9001"/>
                      <a:pt x="600" y="9032"/>
                      <a:pt x="568" y="9064"/>
                    </a:cubicBezTo>
                    <a:cubicBezTo>
                      <a:pt x="444" y="9198"/>
                      <a:pt x="328" y="9356"/>
                      <a:pt x="217" y="9546"/>
                    </a:cubicBezTo>
                    <a:cubicBezTo>
                      <a:pt x="178" y="9617"/>
                      <a:pt x="136" y="9688"/>
                      <a:pt x="101" y="9759"/>
                    </a:cubicBezTo>
                    <a:cubicBezTo>
                      <a:pt x="62" y="9838"/>
                      <a:pt x="36" y="9949"/>
                      <a:pt x="0" y="10036"/>
                    </a:cubicBezTo>
                    <a:cubicBezTo>
                      <a:pt x="3101" y="13401"/>
                      <a:pt x="10033" y="20923"/>
                      <a:pt x="10033" y="20923"/>
                    </a:cubicBezTo>
                    <a:cubicBezTo>
                      <a:pt x="10033" y="20923"/>
                      <a:pt x="10380" y="21405"/>
                      <a:pt x="10909" y="21484"/>
                    </a:cubicBezTo>
                    <a:cubicBezTo>
                      <a:pt x="11246" y="21531"/>
                      <a:pt x="11655" y="21428"/>
                      <a:pt x="12102" y="20923"/>
                    </a:cubicBezTo>
                    <a:cubicBezTo>
                      <a:pt x="13157" y="19745"/>
                      <a:pt x="20387" y="11592"/>
                      <a:pt x="21600" y="10217"/>
                    </a:cubicBezTo>
                    <a:cubicBezTo>
                      <a:pt x="21545" y="10075"/>
                      <a:pt x="21499" y="9894"/>
                      <a:pt x="21435" y="9759"/>
                    </a:cubicBezTo>
                    <a:close/>
                  </a:path>
                </a:pathLst>
              </a:custGeom>
              <a:solidFill>
                <a:srgbClr val="F5F5F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200" name="Shape">
                <a:extLst>
                  <a:ext uri="{FF2B5EF4-FFF2-40B4-BE49-F238E27FC236}">
                    <a16:creationId xmlns:a16="http://schemas.microsoft.com/office/drawing/2014/main" id="{5DAE3E40-58CE-42FC-9C3F-E6D1E7AAA7C0}"/>
                  </a:ext>
                </a:extLst>
              </p:cNvPr>
              <p:cNvSpPr/>
              <p:nvPr/>
            </p:nvSpPr>
            <p:spPr>
              <a:xfrm>
                <a:off x="3648275" y="3103488"/>
                <a:ext cx="441305" cy="7503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21445" y="973"/>
                    </a:moveTo>
                    <a:cubicBezTo>
                      <a:pt x="21277" y="600"/>
                      <a:pt x="20917" y="278"/>
                      <a:pt x="20464" y="0"/>
                    </a:cubicBezTo>
                    <a:cubicBezTo>
                      <a:pt x="18142" y="632"/>
                      <a:pt x="4303" y="4406"/>
                      <a:pt x="2285" y="4954"/>
                    </a:cubicBezTo>
                    <a:cubicBezTo>
                      <a:pt x="1428" y="5184"/>
                      <a:pt x="646" y="5235"/>
                      <a:pt x="0" y="5214"/>
                    </a:cubicBezTo>
                    <a:lnTo>
                      <a:pt x="0" y="21600"/>
                    </a:lnTo>
                    <a:lnTo>
                      <a:pt x="12" y="21600"/>
                    </a:lnTo>
                    <a:cubicBezTo>
                      <a:pt x="708" y="21571"/>
                      <a:pt x="1391" y="21435"/>
                      <a:pt x="1993" y="21194"/>
                    </a:cubicBezTo>
                    <a:lnTo>
                      <a:pt x="2099" y="21150"/>
                    </a:lnTo>
                    <a:cubicBezTo>
                      <a:pt x="4849" y="19966"/>
                      <a:pt x="9481" y="17966"/>
                      <a:pt x="13287" y="16321"/>
                    </a:cubicBezTo>
                    <a:cubicBezTo>
                      <a:pt x="13665" y="16156"/>
                      <a:pt x="14038" y="15995"/>
                      <a:pt x="14404" y="15838"/>
                    </a:cubicBezTo>
                    <a:cubicBezTo>
                      <a:pt x="15621" y="15312"/>
                      <a:pt x="16714" y="14844"/>
                      <a:pt x="17577" y="14471"/>
                    </a:cubicBezTo>
                    <a:cubicBezTo>
                      <a:pt x="18651" y="14006"/>
                      <a:pt x="19508" y="12921"/>
                      <a:pt x="19806" y="12171"/>
                    </a:cubicBezTo>
                    <a:cubicBezTo>
                      <a:pt x="19893" y="11948"/>
                      <a:pt x="19967" y="11729"/>
                      <a:pt x="20017" y="11517"/>
                    </a:cubicBezTo>
                    <a:cubicBezTo>
                      <a:pt x="21314" y="6256"/>
                      <a:pt x="20973" y="5254"/>
                      <a:pt x="21557" y="1795"/>
                    </a:cubicBezTo>
                    <a:cubicBezTo>
                      <a:pt x="21600" y="1514"/>
                      <a:pt x="21563" y="1236"/>
                      <a:pt x="21445" y="973"/>
                    </a:cubicBezTo>
                    <a:close/>
                  </a:path>
                </a:pathLst>
              </a:custGeom>
              <a:solidFill>
                <a:srgbClr val="E6E7E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1" name="Shape">
                <a:extLst>
                  <a:ext uri="{FF2B5EF4-FFF2-40B4-BE49-F238E27FC236}">
                    <a16:creationId xmlns:a16="http://schemas.microsoft.com/office/drawing/2014/main" id="{DB28278F-5706-4444-AB18-9CDAC967091C}"/>
                  </a:ext>
                </a:extLst>
              </p:cNvPr>
              <p:cNvSpPr/>
              <p:nvPr/>
            </p:nvSpPr>
            <p:spPr>
              <a:xfrm>
                <a:off x="3174776" y="3100610"/>
                <a:ext cx="452662" cy="7531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577" extrusionOk="0">
                    <a:moveTo>
                      <a:pt x="19931" y="5013"/>
                    </a:moveTo>
                    <a:cubicBezTo>
                      <a:pt x="19931" y="5013"/>
                      <a:pt x="6998" y="1550"/>
                      <a:pt x="1212" y="0"/>
                    </a:cubicBezTo>
                    <a:cubicBezTo>
                      <a:pt x="703" y="291"/>
                      <a:pt x="310" y="644"/>
                      <a:pt x="128" y="1051"/>
                    </a:cubicBezTo>
                    <a:cubicBezTo>
                      <a:pt x="13" y="1313"/>
                      <a:pt x="-29" y="1586"/>
                      <a:pt x="19" y="1866"/>
                    </a:cubicBezTo>
                    <a:cubicBezTo>
                      <a:pt x="588" y="5308"/>
                      <a:pt x="1157" y="8750"/>
                      <a:pt x="1726" y="12192"/>
                    </a:cubicBezTo>
                    <a:cubicBezTo>
                      <a:pt x="1750" y="12330"/>
                      <a:pt x="1787" y="12468"/>
                      <a:pt x="1841" y="12603"/>
                    </a:cubicBezTo>
                    <a:cubicBezTo>
                      <a:pt x="2132" y="13352"/>
                      <a:pt x="2858" y="14022"/>
                      <a:pt x="3905" y="14480"/>
                    </a:cubicBezTo>
                    <a:cubicBezTo>
                      <a:pt x="4934" y="14935"/>
                      <a:pt x="5963" y="15386"/>
                      <a:pt x="6998" y="15841"/>
                    </a:cubicBezTo>
                    <a:cubicBezTo>
                      <a:pt x="7342" y="15994"/>
                      <a:pt x="7693" y="16146"/>
                      <a:pt x="8038" y="16299"/>
                    </a:cubicBezTo>
                    <a:cubicBezTo>
                      <a:pt x="11688" y="17907"/>
                      <a:pt x="15343" y="19515"/>
                      <a:pt x="18993" y="21123"/>
                    </a:cubicBezTo>
                    <a:cubicBezTo>
                      <a:pt x="19193" y="21211"/>
                      <a:pt x="19398" y="21283"/>
                      <a:pt x="19610" y="21345"/>
                    </a:cubicBezTo>
                    <a:cubicBezTo>
                      <a:pt x="20227" y="21524"/>
                      <a:pt x="20905" y="21600"/>
                      <a:pt x="21571" y="21571"/>
                    </a:cubicBezTo>
                    <a:lnTo>
                      <a:pt x="21571" y="5264"/>
                    </a:lnTo>
                    <a:cubicBezTo>
                      <a:pt x="20578" y="5235"/>
                      <a:pt x="19931" y="5013"/>
                      <a:pt x="19931" y="5013"/>
                    </a:cubicBezTo>
                    <a:close/>
                  </a:path>
                </a:pathLst>
              </a:custGeom>
              <a:solidFill>
                <a:srgbClr val="EFEF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2" name="Shape">
                <a:extLst>
                  <a:ext uri="{FF2B5EF4-FFF2-40B4-BE49-F238E27FC236}">
                    <a16:creationId xmlns:a16="http://schemas.microsoft.com/office/drawing/2014/main" id="{A3667049-285B-40EC-A432-AF31B048C75B}"/>
                  </a:ext>
                </a:extLst>
              </p:cNvPr>
              <p:cNvSpPr/>
              <p:nvPr/>
            </p:nvSpPr>
            <p:spPr>
              <a:xfrm>
                <a:off x="3259119" y="3179689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3" name="Shape">
                <a:extLst>
                  <a:ext uri="{FF2B5EF4-FFF2-40B4-BE49-F238E27FC236}">
                    <a16:creationId xmlns:a16="http://schemas.microsoft.com/office/drawing/2014/main" id="{6161862D-B2BA-4776-A30D-079DF9B1321F}"/>
                  </a:ext>
                </a:extLst>
              </p:cNvPr>
              <p:cNvSpPr/>
              <p:nvPr/>
            </p:nvSpPr>
            <p:spPr>
              <a:xfrm>
                <a:off x="3271819" y="3446388"/>
                <a:ext cx="74830" cy="1026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5" extrusionOk="0">
                    <a:moveTo>
                      <a:pt x="17075" y="7095"/>
                    </a:moveTo>
                    <a:cubicBezTo>
                      <a:pt x="20398" y="12267"/>
                      <a:pt x="19746" y="17631"/>
                      <a:pt x="15609" y="19074"/>
                    </a:cubicBezTo>
                    <a:cubicBezTo>
                      <a:pt x="11471" y="20517"/>
                      <a:pt x="5444" y="17510"/>
                      <a:pt x="2121" y="12339"/>
                    </a:cubicBezTo>
                    <a:cubicBezTo>
                      <a:pt x="-1202" y="7167"/>
                      <a:pt x="-550" y="1803"/>
                      <a:pt x="3587" y="360"/>
                    </a:cubicBezTo>
                    <a:cubicBezTo>
                      <a:pt x="7725" y="-1083"/>
                      <a:pt x="13752" y="1948"/>
                      <a:pt x="17075" y="7095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4" name="Shape">
                <a:extLst>
                  <a:ext uri="{FF2B5EF4-FFF2-40B4-BE49-F238E27FC236}">
                    <a16:creationId xmlns:a16="http://schemas.microsoft.com/office/drawing/2014/main" id="{80D60EEE-4FA8-45F1-8104-7F4FDFAA64C7}"/>
                  </a:ext>
                </a:extLst>
              </p:cNvPr>
              <p:cNvSpPr/>
              <p:nvPr/>
            </p:nvSpPr>
            <p:spPr>
              <a:xfrm>
                <a:off x="3462319" y="3319389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692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5" name="Shape">
                <a:extLst>
                  <a:ext uri="{FF2B5EF4-FFF2-40B4-BE49-F238E27FC236}">
                    <a16:creationId xmlns:a16="http://schemas.microsoft.com/office/drawing/2014/main" id="{423EF755-2A15-4B61-9784-5C4358DE66A3}"/>
                  </a:ext>
                </a:extLst>
              </p:cNvPr>
              <p:cNvSpPr/>
              <p:nvPr/>
            </p:nvSpPr>
            <p:spPr>
              <a:xfrm>
                <a:off x="3487719" y="3598788"/>
                <a:ext cx="74830" cy="102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23" extrusionOk="0">
                    <a:moveTo>
                      <a:pt x="17075" y="7097"/>
                    </a:moveTo>
                    <a:cubicBezTo>
                      <a:pt x="20398" y="12263"/>
                      <a:pt x="19746" y="17621"/>
                      <a:pt x="15609" y="19062"/>
                    </a:cubicBezTo>
                    <a:cubicBezTo>
                      <a:pt x="11471" y="20504"/>
                      <a:pt x="5444" y="17501"/>
                      <a:pt x="2121" y="12335"/>
                    </a:cubicBezTo>
                    <a:cubicBezTo>
                      <a:pt x="-1202" y="7169"/>
                      <a:pt x="-550" y="1811"/>
                      <a:pt x="3587" y="370"/>
                    </a:cubicBezTo>
                    <a:cubicBezTo>
                      <a:pt x="7725" y="-1096"/>
                      <a:pt x="13752" y="1931"/>
                      <a:pt x="17075" y="7097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6" name="Shape">
                <a:extLst>
                  <a:ext uri="{FF2B5EF4-FFF2-40B4-BE49-F238E27FC236}">
                    <a16:creationId xmlns:a16="http://schemas.microsoft.com/office/drawing/2014/main" id="{F8CB039C-D7C2-4E32-A22B-8EB52BD53E5A}"/>
                  </a:ext>
                </a:extLst>
              </p:cNvPr>
              <p:cNvSpPr/>
              <p:nvPr/>
            </p:nvSpPr>
            <p:spPr>
              <a:xfrm>
                <a:off x="3919519" y="3192388"/>
                <a:ext cx="74830" cy="1026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23" extrusionOk="0">
                    <a:moveTo>
                      <a:pt x="2121" y="7097"/>
                    </a:moveTo>
                    <a:cubicBezTo>
                      <a:pt x="-1202" y="12263"/>
                      <a:pt x="-550" y="17621"/>
                      <a:pt x="3587" y="19062"/>
                    </a:cubicBezTo>
                    <a:cubicBezTo>
                      <a:pt x="7725" y="20504"/>
                      <a:pt x="13752" y="17501"/>
                      <a:pt x="17075" y="12335"/>
                    </a:cubicBezTo>
                    <a:cubicBezTo>
                      <a:pt x="20398" y="7169"/>
                      <a:pt x="19746" y="1811"/>
                      <a:pt x="15609" y="370"/>
                    </a:cubicBezTo>
                    <a:cubicBezTo>
                      <a:pt x="11504" y="-1096"/>
                      <a:pt x="5444" y="1931"/>
                      <a:pt x="2121" y="7097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7" name="Shape">
                <a:extLst>
                  <a:ext uri="{FF2B5EF4-FFF2-40B4-BE49-F238E27FC236}">
                    <a16:creationId xmlns:a16="http://schemas.microsoft.com/office/drawing/2014/main" id="{D194D2FC-62FF-445C-A6DC-2074A05E37C0}"/>
                  </a:ext>
                </a:extLst>
              </p:cNvPr>
              <p:cNvSpPr/>
              <p:nvPr/>
            </p:nvSpPr>
            <p:spPr>
              <a:xfrm>
                <a:off x="3690919" y="3611489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8" name="Shape">
                <a:extLst>
                  <a:ext uri="{FF2B5EF4-FFF2-40B4-BE49-F238E27FC236}">
                    <a16:creationId xmlns:a16="http://schemas.microsoft.com/office/drawing/2014/main" id="{09DC989D-D52C-4BA4-AD43-4C8B7E2B5F02}"/>
                  </a:ext>
                </a:extLst>
              </p:cNvPr>
              <p:cNvSpPr/>
              <p:nvPr/>
            </p:nvSpPr>
            <p:spPr>
              <a:xfrm>
                <a:off x="3805219" y="3420988"/>
                <a:ext cx="74830" cy="1026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rgbClr val="D1D1D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09" name="Shape">
                <a:extLst>
                  <a:ext uri="{FF2B5EF4-FFF2-40B4-BE49-F238E27FC236}">
                    <a16:creationId xmlns:a16="http://schemas.microsoft.com/office/drawing/2014/main" id="{CDE8C385-3089-42DD-A108-0926FF097065}"/>
                  </a:ext>
                </a:extLst>
              </p:cNvPr>
              <p:cNvSpPr/>
              <p:nvPr/>
            </p:nvSpPr>
            <p:spPr>
              <a:xfrm>
                <a:off x="3360719" y="3370189"/>
                <a:ext cx="74830" cy="1026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10" name="Shape">
                <a:extLst>
                  <a:ext uri="{FF2B5EF4-FFF2-40B4-BE49-F238E27FC236}">
                    <a16:creationId xmlns:a16="http://schemas.microsoft.com/office/drawing/2014/main" id="{73F46F92-CB07-4C7C-ACBA-4627CF9A7A4F}"/>
                  </a:ext>
                </a:extLst>
              </p:cNvPr>
              <p:cNvSpPr/>
              <p:nvPr/>
            </p:nvSpPr>
            <p:spPr>
              <a:xfrm>
                <a:off x="3576619" y="3078088"/>
                <a:ext cx="117604" cy="490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88"/>
                      <a:pt x="16748" y="21600"/>
                      <a:pt x="10800" y="21600"/>
                    </a:cubicBezTo>
                    <a:cubicBezTo>
                      <a:pt x="4829" y="21600"/>
                      <a:pt x="0" y="16788"/>
                      <a:pt x="0" y="10800"/>
                    </a:cubicBezTo>
                    <a:cubicBezTo>
                      <a:pt x="0" y="4868"/>
                      <a:pt x="4852" y="0"/>
                      <a:pt x="10800" y="0"/>
                    </a:cubicBezTo>
                    <a:cubicBezTo>
                      <a:pt x="16771" y="56"/>
                      <a:pt x="21600" y="4868"/>
                      <a:pt x="21600" y="10800"/>
                    </a:cubicBezTo>
                    <a:close/>
                  </a:path>
                </a:pathLst>
              </a:custGeom>
              <a:solidFill>
                <a:srgbClr val="23232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4C7E8AD3-E561-4664-8385-74DB82F7C8D9}"/>
              </a:ext>
            </a:extLst>
          </p:cNvPr>
          <p:cNvGrpSpPr/>
          <p:nvPr/>
        </p:nvGrpSpPr>
        <p:grpSpPr>
          <a:xfrm>
            <a:off x="9189892" y="2009454"/>
            <a:ext cx="1666290" cy="1666290"/>
            <a:chOff x="3935761" y="1311161"/>
            <a:chExt cx="4320563" cy="4380473"/>
          </a:xfrm>
        </p:grpSpPr>
        <p:sp>
          <p:nvSpPr>
            <p:cNvPr id="249" name="Freeform: Shape 248">
              <a:extLst>
                <a:ext uri="{FF2B5EF4-FFF2-40B4-BE49-F238E27FC236}">
                  <a16:creationId xmlns:a16="http://schemas.microsoft.com/office/drawing/2014/main" id="{1D3F5F51-B248-4D1B-85D1-DBE71AE471B6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50" name="Shape">
              <a:extLst>
                <a:ext uri="{FF2B5EF4-FFF2-40B4-BE49-F238E27FC236}">
                  <a16:creationId xmlns:a16="http://schemas.microsoft.com/office/drawing/2014/main" id="{C41A2C68-2F32-4AA6-B45B-59A48A1108A0}"/>
                </a:ext>
              </a:extLst>
            </p:cNvPr>
            <p:cNvSpPr/>
            <p:nvPr/>
          </p:nvSpPr>
          <p:spPr>
            <a:xfrm>
              <a:off x="4114275" y="1311161"/>
              <a:ext cx="3994079" cy="1631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51" name="Shape">
              <a:extLst>
                <a:ext uri="{FF2B5EF4-FFF2-40B4-BE49-F238E27FC236}">
                  <a16:creationId xmlns:a16="http://schemas.microsoft.com/office/drawing/2014/main" id="{4811E7BB-CDB4-40A3-A649-71B43978E3DC}"/>
                </a:ext>
              </a:extLst>
            </p:cNvPr>
            <p:cNvSpPr/>
            <p:nvPr/>
          </p:nvSpPr>
          <p:spPr>
            <a:xfrm>
              <a:off x="6172025" y="2148002"/>
              <a:ext cx="2084216" cy="354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2" name="Shape">
              <a:extLst>
                <a:ext uri="{FF2B5EF4-FFF2-40B4-BE49-F238E27FC236}">
                  <a16:creationId xmlns:a16="http://schemas.microsoft.com/office/drawing/2014/main" id="{C55AA986-8C18-46C1-BCCC-B553079596DB}"/>
                </a:ext>
              </a:extLst>
            </p:cNvPr>
            <p:cNvSpPr/>
            <p:nvPr/>
          </p:nvSpPr>
          <p:spPr>
            <a:xfrm>
              <a:off x="3935761" y="2134410"/>
              <a:ext cx="2137854" cy="3557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3" name="Shape">
              <a:extLst>
                <a:ext uri="{FF2B5EF4-FFF2-40B4-BE49-F238E27FC236}">
                  <a16:creationId xmlns:a16="http://schemas.microsoft.com/office/drawing/2014/main" id="{E1AB4B23-A443-428B-A333-48F565338703}"/>
                </a:ext>
              </a:extLst>
            </p:cNvPr>
            <p:cNvSpPr/>
            <p:nvPr/>
          </p:nvSpPr>
          <p:spPr>
            <a:xfrm>
              <a:off x="7032104" y="3582919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4" name="Shape">
              <a:extLst>
                <a:ext uri="{FF2B5EF4-FFF2-40B4-BE49-F238E27FC236}">
                  <a16:creationId xmlns:a16="http://schemas.microsoft.com/office/drawing/2014/main" id="{0354F465-391C-447B-88CE-40F29B7E7DD2}"/>
                </a:ext>
              </a:extLst>
            </p:cNvPr>
            <p:cNvSpPr/>
            <p:nvPr/>
          </p:nvSpPr>
          <p:spPr>
            <a:xfrm>
              <a:off x="4394079" y="2802664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rgbClr val="E1E3E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5" name="Shape">
              <a:extLst>
                <a:ext uri="{FF2B5EF4-FFF2-40B4-BE49-F238E27FC236}">
                  <a16:creationId xmlns:a16="http://schemas.microsoft.com/office/drawing/2014/main" id="{04F11E11-0EFC-4F41-9063-5592A52817C9}"/>
                </a:ext>
              </a:extLst>
            </p:cNvPr>
            <p:cNvSpPr/>
            <p:nvPr/>
          </p:nvSpPr>
          <p:spPr>
            <a:xfrm>
              <a:off x="5173821" y="4242192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rgbClr val="E1E3E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6" name="Shape">
              <a:extLst>
                <a:ext uri="{FF2B5EF4-FFF2-40B4-BE49-F238E27FC236}">
                  <a16:creationId xmlns:a16="http://schemas.microsoft.com/office/drawing/2014/main" id="{20467CCE-3633-4F8D-AF12-CCE8FB0C3CBF}"/>
                </a:ext>
              </a:extLst>
            </p:cNvPr>
            <p:cNvSpPr/>
            <p:nvPr/>
          </p:nvSpPr>
          <p:spPr>
            <a:xfrm>
              <a:off x="5808445" y="1555746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7" name="Shape">
              <a:extLst>
                <a:ext uri="{FF2B5EF4-FFF2-40B4-BE49-F238E27FC236}">
                  <a16:creationId xmlns:a16="http://schemas.microsoft.com/office/drawing/2014/main" id="{F5458863-7B9D-41FB-8B69-44ED823C619A}"/>
                </a:ext>
              </a:extLst>
            </p:cNvPr>
            <p:cNvSpPr/>
            <p:nvPr/>
          </p:nvSpPr>
          <p:spPr>
            <a:xfrm>
              <a:off x="5808445" y="2455448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8" name="Shape">
              <a:extLst>
                <a:ext uri="{FF2B5EF4-FFF2-40B4-BE49-F238E27FC236}">
                  <a16:creationId xmlns:a16="http://schemas.microsoft.com/office/drawing/2014/main" id="{4738EDE3-6F20-4D6E-949C-04C03B72379F}"/>
                </a:ext>
              </a:extLst>
            </p:cNvPr>
            <p:cNvSpPr/>
            <p:nvPr/>
          </p:nvSpPr>
          <p:spPr>
            <a:xfrm>
              <a:off x="4668822" y="1975607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9" name="Shape">
              <a:extLst>
                <a:ext uri="{FF2B5EF4-FFF2-40B4-BE49-F238E27FC236}">
                  <a16:creationId xmlns:a16="http://schemas.microsoft.com/office/drawing/2014/main" id="{53C4A759-0EC1-483F-9329-734C852DB65E}"/>
                </a:ext>
              </a:extLst>
            </p:cNvPr>
            <p:cNvSpPr/>
            <p:nvPr/>
          </p:nvSpPr>
          <p:spPr>
            <a:xfrm>
              <a:off x="6888088" y="1975607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48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E8A9F169-A299-44AB-9223-3DF7E54B8D05}"/>
              </a:ext>
            </a:extLst>
          </p:cNvPr>
          <p:cNvGrpSpPr/>
          <p:nvPr/>
        </p:nvGrpSpPr>
        <p:grpSpPr>
          <a:xfrm>
            <a:off x="2234222" y="2408465"/>
            <a:ext cx="2011680" cy="2011680"/>
            <a:chOff x="3935761" y="1311161"/>
            <a:chExt cx="4320563" cy="4380473"/>
          </a:xfrm>
        </p:grpSpPr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502C5F6-D1B2-4878-A64A-E9A83BACB6BF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81" name="Shape">
              <a:extLst>
                <a:ext uri="{FF2B5EF4-FFF2-40B4-BE49-F238E27FC236}">
                  <a16:creationId xmlns:a16="http://schemas.microsoft.com/office/drawing/2014/main" id="{E3B29208-954F-4410-8C1B-0DAA971DEF5B}"/>
                </a:ext>
              </a:extLst>
            </p:cNvPr>
            <p:cNvSpPr/>
            <p:nvPr/>
          </p:nvSpPr>
          <p:spPr>
            <a:xfrm>
              <a:off x="4114275" y="1311161"/>
              <a:ext cx="3994079" cy="1631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82" name="Shape">
              <a:extLst>
                <a:ext uri="{FF2B5EF4-FFF2-40B4-BE49-F238E27FC236}">
                  <a16:creationId xmlns:a16="http://schemas.microsoft.com/office/drawing/2014/main" id="{04FF6ED1-0C0A-43D1-ABBB-718812470C01}"/>
                </a:ext>
              </a:extLst>
            </p:cNvPr>
            <p:cNvSpPr/>
            <p:nvPr/>
          </p:nvSpPr>
          <p:spPr>
            <a:xfrm>
              <a:off x="6172025" y="2148002"/>
              <a:ext cx="2084216" cy="354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3" name="Shape">
              <a:extLst>
                <a:ext uri="{FF2B5EF4-FFF2-40B4-BE49-F238E27FC236}">
                  <a16:creationId xmlns:a16="http://schemas.microsoft.com/office/drawing/2014/main" id="{4A40B56B-46EC-4621-9B50-D5872783E0A3}"/>
                </a:ext>
              </a:extLst>
            </p:cNvPr>
            <p:cNvSpPr/>
            <p:nvPr/>
          </p:nvSpPr>
          <p:spPr>
            <a:xfrm>
              <a:off x="3935761" y="2134410"/>
              <a:ext cx="2137854" cy="3557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4" name="Shape">
              <a:extLst>
                <a:ext uri="{FF2B5EF4-FFF2-40B4-BE49-F238E27FC236}">
                  <a16:creationId xmlns:a16="http://schemas.microsoft.com/office/drawing/2014/main" id="{C750CE6B-F90A-4DF7-8D0D-B33C85C99134}"/>
                </a:ext>
              </a:extLst>
            </p:cNvPr>
            <p:cNvSpPr/>
            <p:nvPr/>
          </p:nvSpPr>
          <p:spPr>
            <a:xfrm>
              <a:off x="4776052" y="1971619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48" y="0"/>
                    <a:pt x="21600" y="4868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5" name="Shape">
              <a:extLst>
                <a:ext uri="{FF2B5EF4-FFF2-40B4-BE49-F238E27FC236}">
                  <a16:creationId xmlns:a16="http://schemas.microsoft.com/office/drawing/2014/main" id="{481A7A80-6739-44B8-9919-1A0D1363BC56}"/>
                </a:ext>
              </a:extLst>
            </p:cNvPr>
            <p:cNvSpPr/>
            <p:nvPr/>
          </p:nvSpPr>
          <p:spPr>
            <a:xfrm>
              <a:off x="5795715" y="1971619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48" y="0"/>
                    <a:pt x="21600" y="4868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6" name="Shape">
              <a:extLst>
                <a:ext uri="{FF2B5EF4-FFF2-40B4-BE49-F238E27FC236}">
                  <a16:creationId xmlns:a16="http://schemas.microsoft.com/office/drawing/2014/main" id="{4FA07D6F-CA11-48CA-A380-2586C3891808}"/>
                </a:ext>
              </a:extLst>
            </p:cNvPr>
            <p:cNvSpPr/>
            <p:nvPr/>
          </p:nvSpPr>
          <p:spPr>
            <a:xfrm>
              <a:off x="6755397" y="1971619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48" y="56"/>
                    <a:pt x="21600" y="4868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7" name="Shape">
              <a:extLst>
                <a:ext uri="{FF2B5EF4-FFF2-40B4-BE49-F238E27FC236}">
                  <a16:creationId xmlns:a16="http://schemas.microsoft.com/office/drawing/2014/main" id="{DC05F7D7-1191-4F57-A316-26E11718DE3F}"/>
                </a:ext>
              </a:extLst>
            </p:cNvPr>
            <p:cNvSpPr/>
            <p:nvPr/>
          </p:nvSpPr>
          <p:spPr>
            <a:xfrm>
              <a:off x="7479756" y="2675499"/>
              <a:ext cx="353406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8" name="Shape">
              <a:extLst>
                <a:ext uri="{FF2B5EF4-FFF2-40B4-BE49-F238E27FC236}">
                  <a16:creationId xmlns:a16="http://schemas.microsoft.com/office/drawing/2014/main" id="{0F7F1BF5-F034-4D18-B299-A056097EFF04}"/>
                </a:ext>
              </a:extLst>
            </p:cNvPr>
            <p:cNvSpPr/>
            <p:nvPr/>
          </p:nvSpPr>
          <p:spPr>
            <a:xfrm>
              <a:off x="7419775" y="3935083"/>
              <a:ext cx="353406" cy="484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5" extrusionOk="0">
                  <a:moveTo>
                    <a:pt x="2121" y="7095"/>
                  </a:moveTo>
                  <a:cubicBezTo>
                    <a:pt x="-1202" y="12267"/>
                    <a:pt x="-550" y="17631"/>
                    <a:pt x="3587" y="19074"/>
                  </a:cubicBezTo>
                  <a:cubicBezTo>
                    <a:pt x="7725" y="20517"/>
                    <a:pt x="13752" y="17510"/>
                    <a:pt x="17075" y="12339"/>
                  </a:cubicBezTo>
                  <a:cubicBezTo>
                    <a:pt x="20398" y="7167"/>
                    <a:pt x="19746" y="1803"/>
                    <a:pt x="15609" y="360"/>
                  </a:cubicBezTo>
                  <a:cubicBezTo>
                    <a:pt x="11471" y="-1083"/>
                    <a:pt x="5444" y="1948"/>
                    <a:pt x="2121" y="7095"/>
                  </a:cubicBezTo>
                  <a:close/>
                </a:path>
              </a:pathLst>
            </a:custGeom>
            <a:solidFill>
              <a:srgbClr val="D1D1D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9" name="Shape">
              <a:extLst>
                <a:ext uri="{FF2B5EF4-FFF2-40B4-BE49-F238E27FC236}">
                  <a16:creationId xmlns:a16="http://schemas.microsoft.com/office/drawing/2014/main" id="{4B3F63E0-06FC-4731-8716-CA56AA22D403}"/>
                </a:ext>
              </a:extLst>
            </p:cNvPr>
            <p:cNvSpPr/>
            <p:nvPr/>
          </p:nvSpPr>
          <p:spPr>
            <a:xfrm>
              <a:off x="6520073" y="3335286"/>
              <a:ext cx="353406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504" y="-1082"/>
                    <a:pt x="5477" y="1925"/>
                    <a:pt x="2121" y="7096"/>
                  </a:cubicBezTo>
                  <a:close/>
                </a:path>
              </a:pathLst>
            </a:custGeom>
            <a:solidFill>
              <a:srgbClr val="D1D1D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0" name="Shape">
              <a:extLst>
                <a:ext uri="{FF2B5EF4-FFF2-40B4-BE49-F238E27FC236}">
                  <a16:creationId xmlns:a16="http://schemas.microsoft.com/office/drawing/2014/main" id="{FE682C6D-BC24-4630-8E27-BE234E8EDD0B}"/>
                </a:ext>
              </a:extLst>
            </p:cNvPr>
            <p:cNvSpPr/>
            <p:nvPr/>
          </p:nvSpPr>
          <p:spPr>
            <a:xfrm>
              <a:off x="6460093" y="4654849"/>
              <a:ext cx="353406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rgbClr val="D1D1D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1" name="Shape">
              <a:extLst>
                <a:ext uri="{FF2B5EF4-FFF2-40B4-BE49-F238E27FC236}">
                  <a16:creationId xmlns:a16="http://schemas.microsoft.com/office/drawing/2014/main" id="{55171402-9956-4DC5-81D4-E582F90FCBEE}"/>
                </a:ext>
              </a:extLst>
            </p:cNvPr>
            <p:cNvSpPr/>
            <p:nvPr/>
          </p:nvSpPr>
          <p:spPr>
            <a:xfrm>
              <a:off x="7059895" y="3575206"/>
              <a:ext cx="353406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6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rgbClr val="D1D1D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2" name="Shape">
              <a:extLst>
                <a:ext uri="{FF2B5EF4-FFF2-40B4-BE49-F238E27FC236}">
                  <a16:creationId xmlns:a16="http://schemas.microsoft.com/office/drawing/2014/main" id="{DD66375B-06AD-4A51-B063-F00EE8A3A4CA}"/>
                </a:ext>
              </a:extLst>
            </p:cNvPr>
            <p:cNvSpPr/>
            <p:nvPr/>
          </p:nvSpPr>
          <p:spPr>
            <a:xfrm>
              <a:off x="4274018" y="2557977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692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3" name="Shape">
              <a:extLst>
                <a:ext uri="{FF2B5EF4-FFF2-40B4-BE49-F238E27FC236}">
                  <a16:creationId xmlns:a16="http://schemas.microsoft.com/office/drawing/2014/main" id="{FDC9ED30-F4E8-4736-9B4D-B653531DAD1D}"/>
                </a:ext>
              </a:extLst>
            </p:cNvPr>
            <p:cNvSpPr/>
            <p:nvPr/>
          </p:nvSpPr>
          <p:spPr>
            <a:xfrm>
              <a:off x="4333998" y="3817561"/>
              <a:ext cx="353411" cy="484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5" extrusionOk="0">
                  <a:moveTo>
                    <a:pt x="17075" y="7095"/>
                  </a:moveTo>
                  <a:cubicBezTo>
                    <a:pt x="20398" y="12267"/>
                    <a:pt x="19746" y="17631"/>
                    <a:pt x="15609" y="19074"/>
                  </a:cubicBezTo>
                  <a:cubicBezTo>
                    <a:pt x="11471" y="20517"/>
                    <a:pt x="5444" y="17510"/>
                    <a:pt x="2121" y="12339"/>
                  </a:cubicBezTo>
                  <a:cubicBezTo>
                    <a:pt x="-1202" y="7167"/>
                    <a:pt x="-550" y="1803"/>
                    <a:pt x="3587" y="360"/>
                  </a:cubicBezTo>
                  <a:cubicBezTo>
                    <a:pt x="7725" y="-1083"/>
                    <a:pt x="13752" y="1948"/>
                    <a:pt x="17075" y="7095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4" name="Shape">
              <a:extLst>
                <a:ext uri="{FF2B5EF4-FFF2-40B4-BE49-F238E27FC236}">
                  <a16:creationId xmlns:a16="http://schemas.microsoft.com/office/drawing/2014/main" id="{33CA896B-D3BE-45E5-B18F-BECDF75F45B9}"/>
                </a:ext>
              </a:extLst>
            </p:cNvPr>
            <p:cNvSpPr/>
            <p:nvPr/>
          </p:nvSpPr>
          <p:spPr>
            <a:xfrm>
              <a:off x="5233700" y="3217764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5" name="Shape">
              <a:extLst>
                <a:ext uri="{FF2B5EF4-FFF2-40B4-BE49-F238E27FC236}">
                  <a16:creationId xmlns:a16="http://schemas.microsoft.com/office/drawing/2014/main" id="{9A561166-8110-4DC2-A305-18AFC0941A5F}"/>
                </a:ext>
              </a:extLst>
            </p:cNvPr>
            <p:cNvSpPr/>
            <p:nvPr/>
          </p:nvSpPr>
          <p:spPr>
            <a:xfrm>
              <a:off x="5293681" y="4537323"/>
              <a:ext cx="353411" cy="4848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23" extrusionOk="0">
                  <a:moveTo>
                    <a:pt x="17075" y="7097"/>
                  </a:moveTo>
                  <a:cubicBezTo>
                    <a:pt x="20398" y="12263"/>
                    <a:pt x="19746" y="17621"/>
                    <a:pt x="15609" y="19062"/>
                  </a:cubicBezTo>
                  <a:cubicBezTo>
                    <a:pt x="11471" y="20504"/>
                    <a:pt x="5444" y="17501"/>
                    <a:pt x="2121" y="12335"/>
                  </a:cubicBezTo>
                  <a:cubicBezTo>
                    <a:pt x="-1202" y="7169"/>
                    <a:pt x="-550" y="1811"/>
                    <a:pt x="3587" y="370"/>
                  </a:cubicBezTo>
                  <a:cubicBezTo>
                    <a:pt x="7692" y="-1096"/>
                    <a:pt x="13752" y="1931"/>
                    <a:pt x="17075" y="7097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A65E4453-49D4-42A0-AC9D-2ADA9DE1608A}"/>
              </a:ext>
            </a:extLst>
          </p:cNvPr>
          <p:cNvGrpSpPr/>
          <p:nvPr/>
        </p:nvGrpSpPr>
        <p:grpSpPr>
          <a:xfrm>
            <a:off x="7925712" y="2408465"/>
            <a:ext cx="2011680" cy="2011680"/>
            <a:chOff x="3935761" y="1311161"/>
            <a:chExt cx="4320563" cy="4380473"/>
          </a:xfrm>
        </p:grpSpPr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BA650CCA-6762-4082-BD97-A73473E8F05E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grpSp>
          <p:nvGrpSpPr>
            <p:cNvPr id="232" name="Group 231">
              <a:extLst>
                <a:ext uri="{FF2B5EF4-FFF2-40B4-BE49-F238E27FC236}">
                  <a16:creationId xmlns:a16="http://schemas.microsoft.com/office/drawing/2014/main" id="{19B3DACC-FC20-482E-A76C-48605562BFF0}"/>
                </a:ext>
              </a:extLst>
            </p:cNvPr>
            <p:cNvGrpSpPr/>
            <p:nvPr/>
          </p:nvGrpSpPr>
          <p:grpSpPr>
            <a:xfrm>
              <a:off x="3935761" y="1311161"/>
              <a:ext cx="4320480" cy="4380473"/>
              <a:chOff x="3935761" y="1311161"/>
              <a:chExt cx="4320480" cy="4380473"/>
            </a:xfrm>
          </p:grpSpPr>
          <p:sp>
            <p:nvSpPr>
              <p:cNvPr id="233" name="Shape">
                <a:extLst>
                  <a:ext uri="{FF2B5EF4-FFF2-40B4-BE49-F238E27FC236}">
                    <a16:creationId xmlns:a16="http://schemas.microsoft.com/office/drawing/2014/main" id="{4455D003-B61A-4F2D-9A94-4CD1C0249C7A}"/>
                  </a:ext>
                </a:extLst>
              </p:cNvPr>
              <p:cNvSpPr/>
              <p:nvPr/>
            </p:nvSpPr>
            <p:spPr>
              <a:xfrm>
                <a:off x="4114275" y="1311161"/>
                <a:ext cx="3994079" cy="163179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21435" y="9759"/>
                    </a:moveTo>
                    <a:cubicBezTo>
                      <a:pt x="21396" y="9680"/>
                      <a:pt x="21357" y="9609"/>
                      <a:pt x="21318" y="9546"/>
                    </a:cubicBezTo>
                    <a:cubicBezTo>
                      <a:pt x="21211" y="9364"/>
                      <a:pt x="21091" y="9198"/>
                      <a:pt x="20967" y="9064"/>
                    </a:cubicBezTo>
                    <a:cubicBezTo>
                      <a:pt x="20935" y="9032"/>
                      <a:pt x="20903" y="9001"/>
                      <a:pt x="20870" y="8969"/>
                    </a:cubicBezTo>
                    <a:cubicBezTo>
                      <a:pt x="20607" y="8724"/>
                      <a:pt x="20348" y="8487"/>
                      <a:pt x="20085" y="8242"/>
                    </a:cubicBezTo>
                    <a:cubicBezTo>
                      <a:pt x="17451" y="5817"/>
                      <a:pt x="14817" y="3384"/>
                      <a:pt x="12183" y="958"/>
                    </a:cubicBezTo>
                    <a:cubicBezTo>
                      <a:pt x="11960" y="753"/>
                      <a:pt x="11736" y="547"/>
                      <a:pt x="11509" y="334"/>
                    </a:cubicBezTo>
                    <a:cubicBezTo>
                      <a:pt x="11327" y="168"/>
                      <a:pt x="11139" y="65"/>
                      <a:pt x="10948" y="18"/>
                    </a:cubicBezTo>
                    <a:cubicBezTo>
                      <a:pt x="10545" y="-69"/>
                      <a:pt x="10189" y="176"/>
                      <a:pt x="9819" y="524"/>
                    </a:cubicBezTo>
                    <a:cubicBezTo>
                      <a:pt x="7967" y="2230"/>
                      <a:pt x="3834" y="6046"/>
                      <a:pt x="1307" y="8377"/>
                    </a:cubicBezTo>
                    <a:cubicBezTo>
                      <a:pt x="1080" y="8590"/>
                      <a:pt x="866" y="8787"/>
                      <a:pt x="665" y="8969"/>
                    </a:cubicBezTo>
                    <a:cubicBezTo>
                      <a:pt x="633" y="9001"/>
                      <a:pt x="600" y="9032"/>
                      <a:pt x="568" y="9064"/>
                    </a:cubicBezTo>
                    <a:cubicBezTo>
                      <a:pt x="444" y="9198"/>
                      <a:pt x="328" y="9356"/>
                      <a:pt x="217" y="9546"/>
                    </a:cubicBezTo>
                    <a:cubicBezTo>
                      <a:pt x="178" y="9617"/>
                      <a:pt x="136" y="9688"/>
                      <a:pt x="101" y="9759"/>
                    </a:cubicBezTo>
                    <a:cubicBezTo>
                      <a:pt x="62" y="9838"/>
                      <a:pt x="36" y="9949"/>
                      <a:pt x="0" y="10036"/>
                    </a:cubicBezTo>
                    <a:cubicBezTo>
                      <a:pt x="3101" y="13401"/>
                      <a:pt x="10033" y="20923"/>
                      <a:pt x="10033" y="20923"/>
                    </a:cubicBezTo>
                    <a:cubicBezTo>
                      <a:pt x="10033" y="20923"/>
                      <a:pt x="10380" y="21405"/>
                      <a:pt x="10909" y="21484"/>
                    </a:cubicBezTo>
                    <a:cubicBezTo>
                      <a:pt x="11246" y="21531"/>
                      <a:pt x="11655" y="21428"/>
                      <a:pt x="12102" y="20923"/>
                    </a:cubicBezTo>
                    <a:cubicBezTo>
                      <a:pt x="13157" y="19745"/>
                      <a:pt x="20387" y="11592"/>
                      <a:pt x="21600" y="10217"/>
                    </a:cubicBezTo>
                    <a:cubicBezTo>
                      <a:pt x="21545" y="10075"/>
                      <a:pt x="21499" y="9894"/>
                      <a:pt x="21435" y="9759"/>
                    </a:cubicBezTo>
                    <a:close/>
                  </a:path>
                </a:pathLst>
              </a:custGeom>
              <a:solidFill>
                <a:srgbClr val="F5F5F5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dirty="0"/>
              </a:p>
            </p:txBody>
          </p:sp>
          <p:sp>
            <p:nvSpPr>
              <p:cNvPr id="234" name="Shape">
                <a:extLst>
                  <a:ext uri="{FF2B5EF4-FFF2-40B4-BE49-F238E27FC236}">
                    <a16:creationId xmlns:a16="http://schemas.microsoft.com/office/drawing/2014/main" id="{230485DC-BCFA-46C3-9ABA-A0075263094B}"/>
                  </a:ext>
                </a:extLst>
              </p:cNvPr>
              <p:cNvSpPr/>
              <p:nvPr/>
            </p:nvSpPr>
            <p:spPr>
              <a:xfrm>
                <a:off x="6172025" y="2148002"/>
                <a:ext cx="2084216" cy="35436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4" h="21600" extrusionOk="0">
                    <a:moveTo>
                      <a:pt x="21445" y="973"/>
                    </a:moveTo>
                    <a:cubicBezTo>
                      <a:pt x="21277" y="600"/>
                      <a:pt x="20917" y="278"/>
                      <a:pt x="20464" y="0"/>
                    </a:cubicBezTo>
                    <a:cubicBezTo>
                      <a:pt x="18142" y="632"/>
                      <a:pt x="4303" y="4406"/>
                      <a:pt x="2285" y="4954"/>
                    </a:cubicBezTo>
                    <a:cubicBezTo>
                      <a:pt x="1428" y="5184"/>
                      <a:pt x="646" y="5235"/>
                      <a:pt x="0" y="5214"/>
                    </a:cubicBezTo>
                    <a:lnTo>
                      <a:pt x="0" y="21600"/>
                    </a:lnTo>
                    <a:lnTo>
                      <a:pt x="12" y="21600"/>
                    </a:lnTo>
                    <a:cubicBezTo>
                      <a:pt x="708" y="21571"/>
                      <a:pt x="1391" y="21435"/>
                      <a:pt x="1993" y="21194"/>
                    </a:cubicBezTo>
                    <a:lnTo>
                      <a:pt x="2099" y="21150"/>
                    </a:lnTo>
                    <a:cubicBezTo>
                      <a:pt x="4849" y="19966"/>
                      <a:pt x="9481" y="17966"/>
                      <a:pt x="13287" y="16321"/>
                    </a:cubicBezTo>
                    <a:cubicBezTo>
                      <a:pt x="13665" y="16156"/>
                      <a:pt x="14038" y="15995"/>
                      <a:pt x="14404" y="15838"/>
                    </a:cubicBezTo>
                    <a:cubicBezTo>
                      <a:pt x="15621" y="15312"/>
                      <a:pt x="16714" y="14844"/>
                      <a:pt x="17577" y="14471"/>
                    </a:cubicBezTo>
                    <a:cubicBezTo>
                      <a:pt x="18651" y="14006"/>
                      <a:pt x="19508" y="12921"/>
                      <a:pt x="19806" y="12171"/>
                    </a:cubicBezTo>
                    <a:cubicBezTo>
                      <a:pt x="19893" y="11948"/>
                      <a:pt x="19967" y="11729"/>
                      <a:pt x="20017" y="11517"/>
                    </a:cubicBezTo>
                    <a:cubicBezTo>
                      <a:pt x="21314" y="6256"/>
                      <a:pt x="20973" y="5254"/>
                      <a:pt x="21557" y="1795"/>
                    </a:cubicBezTo>
                    <a:cubicBezTo>
                      <a:pt x="21600" y="1514"/>
                      <a:pt x="21563" y="1236"/>
                      <a:pt x="21445" y="973"/>
                    </a:cubicBezTo>
                    <a:close/>
                  </a:path>
                </a:pathLst>
              </a:custGeom>
              <a:solidFill>
                <a:srgbClr val="E6E7E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35" name="Shape">
                <a:extLst>
                  <a:ext uri="{FF2B5EF4-FFF2-40B4-BE49-F238E27FC236}">
                    <a16:creationId xmlns:a16="http://schemas.microsoft.com/office/drawing/2014/main" id="{2AF29FF4-A5A3-4C6F-ABE9-191A1420E962}"/>
                  </a:ext>
                </a:extLst>
              </p:cNvPr>
              <p:cNvSpPr/>
              <p:nvPr/>
            </p:nvSpPr>
            <p:spPr>
              <a:xfrm>
                <a:off x="3935761" y="2134410"/>
                <a:ext cx="2137854" cy="355722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71" h="21577" extrusionOk="0">
                    <a:moveTo>
                      <a:pt x="19931" y="5013"/>
                    </a:moveTo>
                    <a:cubicBezTo>
                      <a:pt x="19931" y="5013"/>
                      <a:pt x="6998" y="1550"/>
                      <a:pt x="1212" y="0"/>
                    </a:cubicBezTo>
                    <a:cubicBezTo>
                      <a:pt x="703" y="291"/>
                      <a:pt x="310" y="644"/>
                      <a:pt x="128" y="1051"/>
                    </a:cubicBezTo>
                    <a:cubicBezTo>
                      <a:pt x="13" y="1313"/>
                      <a:pt x="-29" y="1586"/>
                      <a:pt x="19" y="1866"/>
                    </a:cubicBezTo>
                    <a:cubicBezTo>
                      <a:pt x="588" y="5308"/>
                      <a:pt x="1157" y="8750"/>
                      <a:pt x="1726" y="12192"/>
                    </a:cubicBezTo>
                    <a:cubicBezTo>
                      <a:pt x="1750" y="12330"/>
                      <a:pt x="1787" y="12468"/>
                      <a:pt x="1841" y="12603"/>
                    </a:cubicBezTo>
                    <a:cubicBezTo>
                      <a:pt x="2132" y="13352"/>
                      <a:pt x="2858" y="14022"/>
                      <a:pt x="3905" y="14480"/>
                    </a:cubicBezTo>
                    <a:cubicBezTo>
                      <a:pt x="4934" y="14935"/>
                      <a:pt x="5963" y="15386"/>
                      <a:pt x="6998" y="15841"/>
                    </a:cubicBezTo>
                    <a:cubicBezTo>
                      <a:pt x="7342" y="15994"/>
                      <a:pt x="7693" y="16146"/>
                      <a:pt x="8038" y="16299"/>
                    </a:cubicBezTo>
                    <a:cubicBezTo>
                      <a:pt x="11688" y="17907"/>
                      <a:pt x="15343" y="19515"/>
                      <a:pt x="18993" y="21123"/>
                    </a:cubicBezTo>
                    <a:cubicBezTo>
                      <a:pt x="19193" y="21211"/>
                      <a:pt x="19398" y="21283"/>
                      <a:pt x="19610" y="21345"/>
                    </a:cubicBezTo>
                    <a:cubicBezTo>
                      <a:pt x="20227" y="21524"/>
                      <a:pt x="20905" y="21600"/>
                      <a:pt x="21571" y="21571"/>
                    </a:cubicBezTo>
                    <a:lnTo>
                      <a:pt x="21571" y="5264"/>
                    </a:lnTo>
                    <a:cubicBezTo>
                      <a:pt x="20578" y="5235"/>
                      <a:pt x="19931" y="5013"/>
                      <a:pt x="19931" y="5013"/>
                    </a:cubicBezTo>
                    <a:close/>
                  </a:path>
                </a:pathLst>
              </a:custGeom>
              <a:solidFill>
                <a:srgbClr val="EFEF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36" name="Shape">
                <a:extLst>
                  <a:ext uri="{FF2B5EF4-FFF2-40B4-BE49-F238E27FC236}">
                    <a16:creationId xmlns:a16="http://schemas.microsoft.com/office/drawing/2014/main" id="{69B3AFD1-6594-43BE-BC0E-8CA113BD4DC3}"/>
                  </a:ext>
                </a:extLst>
              </p:cNvPr>
              <p:cNvSpPr/>
              <p:nvPr/>
            </p:nvSpPr>
            <p:spPr>
              <a:xfrm>
                <a:off x="5173721" y="2028044"/>
                <a:ext cx="555426" cy="231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88"/>
                      <a:pt x="16771" y="21600"/>
                      <a:pt x="10800" y="21600"/>
                    </a:cubicBezTo>
                    <a:cubicBezTo>
                      <a:pt x="4829" y="21600"/>
                      <a:pt x="0" y="16788"/>
                      <a:pt x="0" y="10800"/>
                    </a:cubicBezTo>
                    <a:cubicBezTo>
                      <a:pt x="0" y="4868"/>
                      <a:pt x="4852" y="0"/>
                      <a:pt x="10800" y="0"/>
                    </a:cubicBezTo>
                    <a:cubicBezTo>
                      <a:pt x="16748" y="0"/>
                      <a:pt x="21600" y="4868"/>
                      <a:pt x="21600" y="10800"/>
                    </a:cubicBezTo>
                    <a:close/>
                  </a:path>
                </a:pathLst>
              </a:custGeom>
              <a:solidFill>
                <a:srgbClr val="23232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37" name="Shape">
                <a:extLst>
                  <a:ext uri="{FF2B5EF4-FFF2-40B4-BE49-F238E27FC236}">
                    <a16:creationId xmlns:a16="http://schemas.microsoft.com/office/drawing/2014/main" id="{333C82BD-9E29-4C69-A84B-A40990458667}"/>
                  </a:ext>
                </a:extLst>
              </p:cNvPr>
              <p:cNvSpPr/>
              <p:nvPr/>
            </p:nvSpPr>
            <p:spPr>
              <a:xfrm>
                <a:off x="6493284" y="2028044"/>
                <a:ext cx="555426" cy="23153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6788"/>
                      <a:pt x="16748" y="21600"/>
                      <a:pt x="10800" y="21600"/>
                    </a:cubicBezTo>
                    <a:cubicBezTo>
                      <a:pt x="4829" y="21600"/>
                      <a:pt x="0" y="16788"/>
                      <a:pt x="0" y="10800"/>
                    </a:cubicBezTo>
                    <a:cubicBezTo>
                      <a:pt x="0" y="4868"/>
                      <a:pt x="4852" y="0"/>
                      <a:pt x="10800" y="0"/>
                    </a:cubicBezTo>
                    <a:cubicBezTo>
                      <a:pt x="16772" y="56"/>
                      <a:pt x="21600" y="4868"/>
                      <a:pt x="21600" y="10800"/>
                    </a:cubicBezTo>
                    <a:close/>
                  </a:path>
                </a:pathLst>
              </a:custGeom>
              <a:solidFill>
                <a:srgbClr val="23232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38" name="Shape">
                <a:extLst>
                  <a:ext uri="{FF2B5EF4-FFF2-40B4-BE49-F238E27FC236}">
                    <a16:creationId xmlns:a16="http://schemas.microsoft.com/office/drawing/2014/main" id="{2C9AB508-2F09-4A61-AD34-FE7C9667CB2D}"/>
                  </a:ext>
                </a:extLst>
              </p:cNvPr>
              <p:cNvSpPr/>
              <p:nvPr/>
            </p:nvSpPr>
            <p:spPr>
              <a:xfrm>
                <a:off x="4250126" y="2625797"/>
                <a:ext cx="353411" cy="4846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39" name="Shape">
                <a:extLst>
                  <a:ext uri="{FF2B5EF4-FFF2-40B4-BE49-F238E27FC236}">
                    <a16:creationId xmlns:a16="http://schemas.microsoft.com/office/drawing/2014/main" id="{972C7E56-F529-40FA-92B5-1E6CEF31954B}"/>
                  </a:ext>
                </a:extLst>
              </p:cNvPr>
              <p:cNvSpPr/>
              <p:nvPr/>
            </p:nvSpPr>
            <p:spPr>
              <a:xfrm>
                <a:off x="4326580" y="3342339"/>
                <a:ext cx="353411" cy="4848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23" extrusionOk="0">
                    <a:moveTo>
                      <a:pt x="17075" y="7097"/>
                    </a:moveTo>
                    <a:cubicBezTo>
                      <a:pt x="20398" y="12263"/>
                      <a:pt x="19746" y="17621"/>
                      <a:pt x="15609" y="19062"/>
                    </a:cubicBezTo>
                    <a:cubicBezTo>
                      <a:pt x="11471" y="20504"/>
                      <a:pt x="5444" y="17501"/>
                      <a:pt x="2121" y="12335"/>
                    </a:cubicBezTo>
                    <a:cubicBezTo>
                      <a:pt x="-1202" y="7169"/>
                      <a:pt x="-550" y="1811"/>
                      <a:pt x="3587" y="370"/>
                    </a:cubicBezTo>
                    <a:cubicBezTo>
                      <a:pt x="7725" y="-1096"/>
                      <a:pt x="13752" y="1931"/>
                      <a:pt x="17075" y="7097"/>
                    </a:cubicBezTo>
                    <a:close/>
                  </a:path>
                </a:pathLst>
              </a:custGeom>
              <a:solidFill>
                <a:srgbClr val="E1E3E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0" name="Shape">
                <a:extLst>
                  <a:ext uri="{FF2B5EF4-FFF2-40B4-BE49-F238E27FC236}">
                    <a16:creationId xmlns:a16="http://schemas.microsoft.com/office/drawing/2014/main" id="{9008832D-16C1-4D1F-BCC9-50175E230F81}"/>
                  </a:ext>
                </a:extLst>
              </p:cNvPr>
              <p:cNvSpPr/>
              <p:nvPr/>
            </p:nvSpPr>
            <p:spPr>
              <a:xfrm>
                <a:off x="4403034" y="3933374"/>
                <a:ext cx="353411" cy="4846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5" extrusionOk="0">
                    <a:moveTo>
                      <a:pt x="17075" y="7095"/>
                    </a:moveTo>
                    <a:cubicBezTo>
                      <a:pt x="20398" y="12267"/>
                      <a:pt x="19746" y="17631"/>
                      <a:pt x="15609" y="19074"/>
                    </a:cubicBezTo>
                    <a:cubicBezTo>
                      <a:pt x="11471" y="20517"/>
                      <a:pt x="5444" y="17510"/>
                      <a:pt x="2121" y="12339"/>
                    </a:cubicBezTo>
                    <a:cubicBezTo>
                      <a:pt x="-1202" y="7167"/>
                      <a:pt x="-550" y="1803"/>
                      <a:pt x="3587" y="360"/>
                    </a:cubicBezTo>
                    <a:cubicBezTo>
                      <a:pt x="7725" y="-1083"/>
                      <a:pt x="13752" y="1948"/>
                      <a:pt x="17075" y="7095"/>
                    </a:cubicBezTo>
                    <a:close/>
                  </a:path>
                </a:pathLst>
              </a:custGeom>
              <a:solidFill>
                <a:srgbClr val="E1E3E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1" name="Shape">
                <a:extLst>
                  <a:ext uri="{FF2B5EF4-FFF2-40B4-BE49-F238E27FC236}">
                    <a16:creationId xmlns:a16="http://schemas.microsoft.com/office/drawing/2014/main" id="{81FA6416-31B7-4F76-AE22-DD2A3E9F1B13}"/>
                  </a:ext>
                </a:extLst>
              </p:cNvPr>
              <p:cNvSpPr/>
              <p:nvPr/>
            </p:nvSpPr>
            <p:spPr>
              <a:xfrm>
                <a:off x="5257268" y="3271003"/>
                <a:ext cx="353411" cy="484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rgbClr val="E1E3E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2" name="Shape">
                <a:extLst>
                  <a:ext uri="{FF2B5EF4-FFF2-40B4-BE49-F238E27FC236}">
                    <a16:creationId xmlns:a16="http://schemas.microsoft.com/office/drawing/2014/main" id="{E598B450-45A4-4918-ADC8-3D8C28A44275}"/>
                  </a:ext>
                </a:extLst>
              </p:cNvPr>
              <p:cNvSpPr/>
              <p:nvPr/>
            </p:nvSpPr>
            <p:spPr>
              <a:xfrm>
                <a:off x="5301262" y="4009580"/>
                <a:ext cx="353411" cy="484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17075" y="7096"/>
                    </a:moveTo>
                    <a:cubicBezTo>
                      <a:pt x="20398" y="12268"/>
                      <a:pt x="19746" y="17632"/>
                      <a:pt x="15609" y="19075"/>
                    </a:cubicBezTo>
                    <a:cubicBezTo>
                      <a:pt x="11471" y="20518"/>
                      <a:pt x="5444" y="17511"/>
                      <a:pt x="2121" y="12340"/>
                    </a:cubicBezTo>
                    <a:cubicBezTo>
                      <a:pt x="-1202" y="7168"/>
                      <a:pt x="-550" y="1804"/>
                      <a:pt x="3587" y="361"/>
                    </a:cubicBezTo>
                    <a:cubicBezTo>
                      <a:pt x="7725" y="-1082"/>
                      <a:pt x="13752" y="1925"/>
                      <a:pt x="17075" y="7096"/>
                    </a:cubicBezTo>
                    <a:close/>
                  </a:path>
                </a:pathLst>
              </a:custGeom>
              <a:solidFill>
                <a:srgbClr val="E1E3E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3" name="Shape">
                <a:extLst>
                  <a:ext uri="{FF2B5EF4-FFF2-40B4-BE49-F238E27FC236}">
                    <a16:creationId xmlns:a16="http://schemas.microsoft.com/office/drawing/2014/main" id="{4C013437-5DB0-4FDF-923A-E9A60FEDB8AC}"/>
                  </a:ext>
                </a:extLst>
              </p:cNvPr>
              <p:cNvSpPr/>
              <p:nvPr/>
            </p:nvSpPr>
            <p:spPr>
              <a:xfrm>
                <a:off x="5345256" y="4653136"/>
                <a:ext cx="353500" cy="48515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7" h="19432" extrusionOk="0">
                    <a:moveTo>
                      <a:pt x="3578" y="362"/>
                    </a:moveTo>
                    <a:cubicBezTo>
                      <a:pt x="7706" y="-1084"/>
                      <a:pt x="13748" y="1932"/>
                      <a:pt x="17073" y="7099"/>
                    </a:cubicBezTo>
                    <a:cubicBezTo>
                      <a:pt x="20399" y="12265"/>
                      <a:pt x="19748" y="17625"/>
                      <a:pt x="15620" y="19070"/>
                    </a:cubicBezTo>
                    <a:cubicBezTo>
                      <a:pt x="11492" y="20516"/>
                      <a:pt x="5450" y="17500"/>
                      <a:pt x="2125" y="12333"/>
                    </a:cubicBezTo>
                    <a:cubicBezTo>
                      <a:pt x="-1201" y="7167"/>
                      <a:pt x="-550" y="1807"/>
                      <a:pt x="3578" y="362"/>
                    </a:cubicBezTo>
                    <a:close/>
                  </a:path>
                </a:pathLst>
              </a:custGeom>
              <a:solidFill>
                <a:srgbClr val="E1E3E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4" name="Shape">
                <a:extLst>
                  <a:ext uri="{FF2B5EF4-FFF2-40B4-BE49-F238E27FC236}">
                    <a16:creationId xmlns:a16="http://schemas.microsoft.com/office/drawing/2014/main" id="{605352E4-5577-4DA4-81FA-48AFD332E30F}"/>
                  </a:ext>
                </a:extLst>
              </p:cNvPr>
              <p:cNvSpPr/>
              <p:nvPr/>
            </p:nvSpPr>
            <p:spPr>
              <a:xfrm>
                <a:off x="7512947" y="2636595"/>
                <a:ext cx="353411" cy="48467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5" name="Shape">
                <a:extLst>
                  <a:ext uri="{FF2B5EF4-FFF2-40B4-BE49-F238E27FC236}">
                    <a16:creationId xmlns:a16="http://schemas.microsoft.com/office/drawing/2014/main" id="{B176D448-6D86-4B22-BFE7-C675E8307D31}"/>
                  </a:ext>
                </a:extLst>
              </p:cNvPr>
              <p:cNvSpPr/>
              <p:nvPr/>
            </p:nvSpPr>
            <p:spPr>
              <a:xfrm>
                <a:off x="7452967" y="3896178"/>
                <a:ext cx="353411" cy="48463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5" extrusionOk="0">
                    <a:moveTo>
                      <a:pt x="2121" y="7095"/>
                    </a:moveTo>
                    <a:cubicBezTo>
                      <a:pt x="-1202" y="12267"/>
                      <a:pt x="-550" y="17631"/>
                      <a:pt x="3587" y="19074"/>
                    </a:cubicBezTo>
                    <a:cubicBezTo>
                      <a:pt x="7725" y="20517"/>
                      <a:pt x="13752" y="17510"/>
                      <a:pt x="17075" y="12339"/>
                    </a:cubicBezTo>
                    <a:cubicBezTo>
                      <a:pt x="20398" y="7167"/>
                      <a:pt x="19746" y="1803"/>
                      <a:pt x="15609" y="360"/>
                    </a:cubicBezTo>
                    <a:cubicBezTo>
                      <a:pt x="11471" y="-1083"/>
                      <a:pt x="5444" y="1948"/>
                      <a:pt x="2121" y="7095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6" name="Shape">
                <a:extLst>
                  <a:ext uri="{FF2B5EF4-FFF2-40B4-BE49-F238E27FC236}">
                    <a16:creationId xmlns:a16="http://schemas.microsoft.com/office/drawing/2014/main" id="{85831F0D-77CD-4B8F-94E4-9BA9865C2A96}"/>
                  </a:ext>
                </a:extLst>
              </p:cNvPr>
              <p:cNvSpPr/>
              <p:nvPr/>
            </p:nvSpPr>
            <p:spPr>
              <a:xfrm>
                <a:off x="6553264" y="3296381"/>
                <a:ext cx="353411" cy="484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504" y="-1082"/>
                      <a:pt x="5477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47" name="Shape">
                <a:extLst>
                  <a:ext uri="{FF2B5EF4-FFF2-40B4-BE49-F238E27FC236}">
                    <a16:creationId xmlns:a16="http://schemas.microsoft.com/office/drawing/2014/main" id="{7CAE7A4F-4619-493B-9A2C-8DD941E24274}"/>
                  </a:ext>
                </a:extLst>
              </p:cNvPr>
              <p:cNvSpPr/>
              <p:nvPr/>
            </p:nvSpPr>
            <p:spPr>
              <a:xfrm>
                <a:off x="6493284" y="4615945"/>
                <a:ext cx="353411" cy="4846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196" h="19437" extrusionOk="0">
                    <a:moveTo>
                      <a:pt x="2121" y="7096"/>
                    </a:moveTo>
                    <a:cubicBezTo>
                      <a:pt x="-1202" y="12268"/>
                      <a:pt x="-550" y="17632"/>
                      <a:pt x="3587" y="19075"/>
                    </a:cubicBezTo>
                    <a:cubicBezTo>
                      <a:pt x="7725" y="20518"/>
                      <a:pt x="13752" y="17511"/>
                      <a:pt x="17075" y="12340"/>
                    </a:cubicBezTo>
                    <a:cubicBezTo>
                      <a:pt x="20398" y="7168"/>
                      <a:pt x="19746" y="1804"/>
                      <a:pt x="15609" y="361"/>
                    </a:cubicBezTo>
                    <a:cubicBezTo>
                      <a:pt x="11471" y="-1082"/>
                      <a:pt x="5444" y="1925"/>
                      <a:pt x="2121" y="7096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  <a:alpha val="20000"/>
                </a:schemeClr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C0EE0D40-E6F2-48B9-A1B1-B30F5CCAC1F7}"/>
              </a:ext>
            </a:extLst>
          </p:cNvPr>
          <p:cNvGrpSpPr/>
          <p:nvPr/>
        </p:nvGrpSpPr>
        <p:grpSpPr>
          <a:xfrm>
            <a:off x="3366092" y="2978421"/>
            <a:ext cx="2286000" cy="2281648"/>
            <a:chOff x="3935761" y="1311161"/>
            <a:chExt cx="4320563" cy="4380473"/>
          </a:xfrm>
        </p:grpSpPr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BB26EE3F-AC35-4D54-93CF-20FA2A593B52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67" name="Shape">
              <a:extLst>
                <a:ext uri="{FF2B5EF4-FFF2-40B4-BE49-F238E27FC236}">
                  <a16:creationId xmlns:a16="http://schemas.microsoft.com/office/drawing/2014/main" id="{2D98680E-4D9C-418C-BFA6-A29770DDAE89}"/>
                </a:ext>
              </a:extLst>
            </p:cNvPr>
            <p:cNvSpPr/>
            <p:nvPr/>
          </p:nvSpPr>
          <p:spPr>
            <a:xfrm>
              <a:off x="4114275" y="1311161"/>
              <a:ext cx="3994079" cy="1631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68" name="Shape">
              <a:extLst>
                <a:ext uri="{FF2B5EF4-FFF2-40B4-BE49-F238E27FC236}">
                  <a16:creationId xmlns:a16="http://schemas.microsoft.com/office/drawing/2014/main" id="{4F4ECF39-ED81-447D-99C1-89ECEDD3F11B}"/>
                </a:ext>
              </a:extLst>
            </p:cNvPr>
            <p:cNvSpPr/>
            <p:nvPr/>
          </p:nvSpPr>
          <p:spPr>
            <a:xfrm>
              <a:off x="6172025" y="2148002"/>
              <a:ext cx="2084216" cy="354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9" name="Shape">
              <a:extLst>
                <a:ext uri="{FF2B5EF4-FFF2-40B4-BE49-F238E27FC236}">
                  <a16:creationId xmlns:a16="http://schemas.microsoft.com/office/drawing/2014/main" id="{DE4B3E11-5206-48ED-A743-3F1F3F6BFD1C}"/>
                </a:ext>
              </a:extLst>
            </p:cNvPr>
            <p:cNvSpPr/>
            <p:nvPr/>
          </p:nvSpPr>
          <p:spPr>
            <a:xfrm>
              <a:off x="3935761" y="2134410"/>
              <a:ext cx="2137854" cy="3557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0" name="Shape">
              <a:extLst>
                <a:ext uri="{FF2B5EF4-FFF2-40B4-BE49-F238E27FC236}">
                  <a16:creationId xmlns:a16="http://schemas.microsoft.com/office/drawing/2014/main" id="{9EAA56C1-2BE6-4DE1-97A0-150D655735CC}"/>
                </a:ext>
              </a:extLst>
            </p:cNvPr>
            <p:cNvSpPr/>
            <p:nvPr/>
          </p:nvSpPr>
          <p:spPr>
            <a:xfrm>
              <a:off x="4731360" y="2013351"/>
              <a:ext cx="557073" cy="232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48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1" name="Shape">
              <a:extLst>
                <a:ext uri="{FF2B5EF4-FFF2-40B4-BE49-F238E27FC236}">
                  <a16:creationId xmlns:a16="http://schemas.microsoft.com/office/drawing/2014/main" id="{09597438-6B7E-4778-8505-5884217F2498}"/>
                </a:ext>
              </a:extLst>
            </p:cNvPr>
            <p:cNvSpPr/>
            <p:nvPr/>
          </p:nvSpPr>
          <p:spPr>
            <a:xfrm>
              <a:off x="4805259" y="3533955"/>
              <a:ext cx="354459" cy="486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692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2" name="Shape">
              <a:extLst>
                <a:ext uri="{FF2B5EF4-FFF2-40B4-BE49-F238E27FC236}">
                  <a16:creationId xmlns:a16="http://schemas.microsoft.com/office/drawing/2014/main" id="{B7F7D8C9-65A2-4DAF-9AA1-1FB7E9DE4678}"/>
                </a:ext>
              </a:extLst>
            </p:cNvPr>
            <p:cNvSpPr/>
            <p:nvPr/>
          </p:nvSpPr>
          <p:spPr>
            <a:xfrm>
              <a:off x="7407476" y="2922957"/>
              <a:ext cx="354454" cy="4861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rgbClr val="D1D1D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3" name="Shape">
              <a:extLst>
                <a:ext uri="{FF2B5EF4-FFF2-40B4-BE49-F238E27FC236}">
                  <a16:creationId xmlns:a16="http://schemas.microsoft.com/office/drawing/2014/main" id="{AD26CF8B-E22E-4562-9C91-7DAFD97488B1}"/>
                </a:ext>
              </a:extLst>
            </p:cNvPr>
            <p:cNvSpPr/>
            <p:nvPr/>
          </p:nvSpPr>
          <p:spPr>
            <a:xfrm>
              <a:off x="6625421" y="4366745"/>
              <a:ext cx="354454" cy="4861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504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rgbClr val="D1D1D2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4" name="Shape">
              <a:extLst>
                <a:ext uri="{FF2B5EF4-FFF2-40B4-BE49-F238E27FC236}">
                  <a16:creationId xmlns:a16="http://schemas.microsoft.com/office/drawing/2014/main" id="{3E2ABB52-6828-4C7B-B052-237EA6022B24}"/>
                </a:ext>
              </a:extLst>
            </p:cNvPr>
            <p:cNvSpPr/>
            <p:nvPr/>
          </p:nvSpPr>
          <p:spPr>
            <a:xfrm>
              <a:off x="5332940" y="1772719"/>
              <a:ext cx="557073" cy="232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29" y="0"/>
                    <a:pt x="10800" y="0"/>
                  </a:cubicBezTo>
                  <a:cubicBezTo>
                    <a:pt x="16771" y="0"/>
                    <a:pt x="21600" y="4868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5" name="Shape">
              <a:extLst>
                <a:ext uri="{FF2B5EF4-FFF2-40B4-BE49-F238E27FC236}">
                  <a16:creationId xmlns:a16="http://schemas.microsoft.com/office/drawing/2014/main" id="{40AB8A55-74D7-48B0-B503-FD35555C1785}"/>
                </a:ext>
              </a:extLst>
            </p:cNvPr>
            <p:cNvSpPr/>
            <p:nvPr/>
          </p:nvSpPr>
          <p:spPr>
            <a:xfrm>
              <a:off x="5874362" y="1532086"/>
              <a:ext cx="557073" cy="232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29" y="0"/>
                    <a:pt x="10800" y="0"/>
                  </a:cubicBezTo>
                  <a:cubicBezTo>
                    <a:pt x="16771" y="0"/>
                    <a:pt x="21600" y="4868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6" name="Shape">
              <a:extLst>
                <a:ext uri="{FF2B5EF4-FFF2-40B4-BE49-F238E27FC236}">
                  <a16:creationId xmlns:a16="http://schemas.microsoft.com/office/drawing/2014/main" id="{9A000841-F886-414E-AD73-08D0452A1EDA}"/>
                </a:ext>
              </a:extLst>
            </p:cNvPr>
            <p:cNvSpPr/>
            <p:nvPr/>
          </p:nvSpPr>
          <p:spPr>
            <a:xfrm>
              <a:off x="5814204" y="2434457"/>
              <a:ext cx="557073" cy="232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48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7" name="Shape">
              <a:extLst>
                <a:ext uri="{FF2B5EF4-FFF2-40B4-BE49-F238E27FC236}">
                  <a16:creationId xmlns:a16="http://schemas.microsoft.com/office/drawing/2014/main" id="{9118949E-22CE-499B-B122-F319DA77D1FA}"/>
                </a:ext>
              </a:extLst>
            </p:cNvPr>
            <p:cNvSpPr/>
            <p:nvPr/>
          </p:nvSpPr>
          <p:spPr>
            <a:xfrm>
              <a:off x="6415785" y="2193825"/>
              <a:ext cx="557073" cy="232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8" name="Shape">
              <a:extLst>
                <a:ext uri="{FF2B5EF4-FFF2-40B4-BE49-F238E27FC236}">
                  <a16:creationId xmlns:a16="http://schemas.microsoft.com/office/drawing/2014/main" id="{A684111C-2A49-4B50-BF18-9FFE175A4039}"/>
                </a:ext>
              </a:extLst>
            </p:cNvPr>
            <p:cNvSpPr/>
            <p:nvPr/>
          </p:nvSpPr>
          <p:spPr>
            <a:xfrm>
              <a:off x="6957207" y="1953193"/>
              <a:ext cx="557073" cy="232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F051796C-0FFD-444D-9E62-C4DFAF252631}"/>
              </a:ext>
            </a:extLst>
          </p:cNvPr>
          <p:cNvGrpSpPr/>
          <p:nvPr/>
        </p:nvGrpSpPr>
        <p:grpSpPr>
          <a:xfrm>
            <a:off x="6519522" y="2978421"/>
            <a:ext cx="2286000" cy="2286000"/>
            <a:chOff x="3935761" y="1311161"/>
            <a:chExt cx="4320563" cy="4380473"/>
          </a:xfrm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885367B5-105F-4C52-A6D5-C2B2374F9B9B}"/>
                </a:ext>
              </a:extLst>
            </p:cNvPr>
            <p:cNvSpPr/>
            <p:nvPr/>
          </p:nvSpPr>
          <p:spPr>
            <a:xfrm>
              <a:off x="3935761" y="1311161"/>
              <a:ext cx="4320563" cy="4380449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13" name="Shape">
              <a:extLst>
                <a:ext uri="{FF2B5EF4-FFF2-40B4-BE49-F238E27FC236}">
                  <a16:creationId xmlns:a16="http://schemas.microsoft.com/office/drawing/2014/main" id="{EEF2553C-3F51-47B2-B132-689C11069710}"/>
                </a:ext>
              </a:extLst>
            </p:cNvPr>
            <p:cNvSpPr/>
            <p:nvPr/>
          </p:nvSpPr>
          <p:spPr>
            <a:xfrm>
              <a:off x="4114275" y="1311161"/>
              <a:ext cx="3994079" cy="1631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14" name="Shape">
              <a:extLst>
                <a:ext uri="{FF2B5EF4-FFF2-40B4-BE49-F238E27FC236}">
                  <a16:creationId xmlns:a16="http://schemas.microsoft.com/office/drawing/2014/main" id="{44D59D70-C212-4F2B-AC6E-6E473940F753}"/>
                </a:ext>
              </a:extLst>
            </p:cNvPr>
            <p:cNvSpPr/>
            <p:nvPr/>
          </p:nvSpPr>
          <p:spPr>
            <a:xfrm>
              <a:off x="6172025" y="2148002"/>
              <a:ext cx="2084216" cy="35436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5" name="Shape">
              <a:extLst>
                <a:ext uri="{FF2B5EF4-FFF2-40B4-BE49-F238E27FC236}">
                  <a16:creationId xmlns:a16="http://schemas.microsoft.com/office/drawing/2014/main" id="{CC9C67FC-637F-4445-B664-0EA2DCDBE692}"/>
                </a:ext>
              </a:extLst>
            </p:cNvPr>
            <p:cNvSpPr/>
            <p:nvPr/>
          </p:nvSpPr>
          <p:spPr>
            <a:xfrm>
              <a:off x="3935761" y="2134410"/>
              <a:ext cx="2137854" cy="35572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6" name="Shape">
              <a:extLst>
                <a:ext uri="{FF2B5EF4-FFF2-40B4-BE49-F238E27FC236}">
                  <a16:creationId xmlns:a16="http://schemas.microsoft.com/office/drawing/2014/main" id="{DFC8093F-5C5F-40A4-8CFE-37F535638060}"/>
                </a:ext>
              </a:extLst>
            </p:cNvPr>
            <p:cNvSpPr/>
            <p:nvPr/>
          </p:nvSpPr>
          <p:spPr>
            <a:xfrm>
              <a:off x="5833503" y="1983982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7" name="Shape">
              <a:extLst>
                <a:ext uri="{FF2B5EF4-FFF2-40B4-BE49-F238E27FC236}">
                  <a16:creationId xmlns:a16="http://schemas.microsoft.com/office/drawing/2014/main" id="{462139F4-78E5-4D47-A487-2895D0FB479D}"/>
                </a:ext>
              </a:extLst>
            </p:cNvPr>
            <p:cNvSpPr/>
            <p:nvPr/>
          </p:nvSpPr>
          <p:spPr>
            <a:xfrm>
              <a:off x="7494760" y="2662615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504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8" name="Shape">
              <a:extLst>
                <a:ext uri="{FF2B5EF4-FFF2-40B4-BE49-F238E27FC236}">
                  <a16:creationId xmlns:a16="http://schemas.microsoft.com/office/drawing/2014/main" id="{15EB483F-9401-4E0C-84A6-C65897AFD406}"/>
                </a:ext>
              </a:extLst>
            </p:cNvPr>
            <p:cNvSpPr/>
            <p:nvPr/>
          </p:nvSpPr>
          <p:spPr>
            <a:xfrm>
              <a:off x="7464769" y="3291878"/>
              <a:ext cx="353411" cy="484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23" extrusionOk="0">
                  <a:moveTo>
                    <a:pt x="2121" y="7097"/>
                  </a:moveTo>
                  <a:cubicBezTo>
                    <a:pt x="-1202" y="12263"/>
                    <a:pt x="-550" y="17621"/>
                    <a:pt x="3587" y="19062"/>
                  </a:cubicBezTo>
                  <a:cubicBezTo>
                    <a:pt x="7725" y="20504"/>
                    <a:pt x="13752" y="17501"/>
                    <a:pt x="17075" y="12335"/>
                  </a:cubicBezTo>
                  <a:cubicBezTo>
                    <a:pt x="20398" y="7169"/>
                    <a:pt x="19746" y="1811"/>
                    <a:pt x="15609" y="370"/>
                  </a:cubicBezTo>
                  <a:cubicBezTo>
                    <a:pt x="11504" y="-1096"/>
                    <a:pt x="5444" y="1931"/>
                    <a:pt x="2121" y="7097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9" name="Shape">
              <a:extLst>
                <a:ext uri="{FF2B5EF4-FFF2-40B4-BE49-F238E27FC236}">
                  <a16:creationId xmlns:a16="http://schemas.microsoft.com/office/drawing/2014/main" id="{80C07C8C-C0E6-4F1C-B888-1D1086626C4D}"/>
                </a:ext>
              </a:extLst>
            </p:cNvPr>
            <p:cNvSpPr/>
            <p:nvPr/>
          </p:nvSpPr>
          <p:spPr>
            <a:xfrm>
              <a:off x="7434779" y="3921351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0" name="Shape">
              <a:extLst>
                <a:ext uri="{FF2B5EF4-FFF2-40B4-BE49-F238E27FC236}">
                  <a16:creationId xmlns:a16="http://schemas.microsoft.com/office/drawing/2014/main" id="{D7423C7F-90C6-4507-9F98-03F6DA51035D}"/>
                </a:ext>
              </a:extLst>
            </p:cNvPr>
            <p:cNvSpPr/>
            <p:nvPr/>
          </p:nvSpPr>
          <p:spPr>
            <a:xfrm>
              <a:off x="6535077" y="3204817"/>
              <a:ext cx="353411" cy="484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5" extrusionOk="0">
                  <a:moveTo>
                    <a:pt x="2121" y="7095"/>
                  </a:moveTo>
                  <a:cubicBezTo>
                    <a:pt x="-1202" y="12267"/>
                    <a:pt x="-550" y="17631"/>
                    <a:pt x="3587" y="19074"/>
                  </a:cubicBezTo>
                  <a:cubicBezTo>
                    <a:pt x="7725" y="20517"/>
                    <a:pt x="13752" y="17510"/>
                    <a:pt x="17075" y="12339"/>
                  </a:cubicBezTo>
                  <a:cubicBezTo>
                    <a:pt x="20398" y="7167"/>
                    <a:pt x="19746" y="1803"/>
                    <a:pt x="15609" y="360"/>
                  </a:cubicBezTo>
                  <a:cubicBezTo>
                    <a:pt x="11471" y="-1083"/>
                    <a:pt x="5444" y="1948"/>
                    <a:pt x="2121" y="7095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1" name="Shape">
              <a:extLst>
                <a:ext uri="{FF2B5EF4-FFF2-40B4-BE49-F238E27FC236}">
                  <a16:creationId xmlns:a16="http://schemas.microsoft.com/office/drawing/2014/main" id="{C96DC969-5FEE-4BC7-89B3-FD5EF9FED7BA}"/>
                </a:ext>
              </a:extLst>
            </p:cNvPr>
            <p:cNvSpPr/>
            <p:nvPr/>
          </p:nvSpPr>
          <p:spPr>
            <a:xfrm>
              <a:off x="6505131" y="3892952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2" name="Shape">
              <a:extLst>
                <a:ext uri="{FF2B5EF4-FFF2-40B4-BE49-F238E27FC236}">
                  <a16:creationId xmlns:a16="http://schemas.microsoft.com/office/drawing/2014/main" id="{36E6A6C4-6A89-4617-AB36-24921B49FEAA}"/>
                </a:ext>
              </a:extLst>
            </p:cNvPr>
            <p:cNvSpPr/>
            <p:nvPr/>
          </p:nvSpPr>
          <p:spPr>
            <a:xfrm>
              <a:off x="6475101" y="4581128"/>
              <a:ext cx="353496" cy="4851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7" h="19432" extrusionOk="0">
                  <a:moveTo>
                    <a:pt x="2124" y="7099"/>
                  </a:moveTo>
                  <a:cubicBezTo>
                    <a:pt x="5450" y="1932"/>
                    <a:pt x="11492" y="-1084"/>
                    <a:pt x="15620" y="362"/>
                  </a:cubicBezTo>
                  <a:cubicBezTo>
                    <a:pt x="19748" y="1807"/>
                    <a:pt x="20399" y="7167"/>
                    <a:pt x="17073" y="12333"/>
                  </a:cubicBezTo>
                  <a:cubicBezTo>
                    <a:pt x="13748" y="17500"/>
                    <a:pt x="7706" y="20516"/>
                    <a:pt x="3578" y="19070"/>
                  </a:cubicBezTo>
                  <a:cubicBezTo>
                    <a:pt x="-551" y="17625"/>
                    <a:pt x="-1201" y="12265"/>
                    <a:pt x="2124" y="7099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223" name="Shape">
              <a:extLst>
                <a:ext uri="{FF2B5EF4-FFF2-40B4-BE49-F238E27FC236}">
                  <a16:creationId xmlns:a16="http://schemas.microsoft.com/office/drawing/2014/main" id="{4CEA59AC-E22F-48B2-A27B-263B133731ED}"/>
                </a:ext>
              </a:extLst>
            </p:cNvPr>
            <p:cNvSpPr/>
            <p:nvPr/>
          </p:nvSpPr>
          <p:spPr>
            <a:xfrm>
              <a:off x="4333999" y="2562743"/>
              <a:ext cx="353411" cy="4846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4" name="Shape">
              <a:extLst>
                <a:ext uri="{FF2B5EF4-FFF2-40B4-BE49-F238E27FC236}">
                  <a16:creationId xmlns:a16="http://schemas.microsoft.com/office/drawing/2014/main" id="{048905CC-8F6F-429C-AF4B-1BCB0EF2B5F7}"/>
                </a:ext>
              </a:extLst>
            </p:cNvPr>
            <p:cNvSpPr/>
            <p:nvPr/>
          </p:nvSpPr>
          <p:spPr>
            <a:xfrm>
              <a:off x="5353662" y="4542093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6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rgbClr val="E1E3E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5" name="Shape">
              <a:extLst>
                <a:ext uri="{FF2B5EF4-FFF2-40B4-BE49-F238E27FC236}">
                  <a16:creationId xmlns:a16="http://schemas.microsoft.com/office/drawing/2014/main" id="{DF4E92B5-B76E-477B-82B1-47F88E1B1842}"/>
                </a:ext>
              </a:extLst>
            </p:cNvPr>
            <p:cNvSpPr/>
            <p:nvPr/>
          </p:nvSpPr>
          <p:spPr>
            <a:xfrm>
              <a:off x="4813840" y="3582411"/>
              <a:ext cx="353411" cy="4846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19" y="1925"/>
                    <a:pt x="17075" y="7096"/>
                  </a:cubicBezTo>
                  <a:close/>
                </a:path>
              </a:pathLst>
            </a:custGeom>
            <a:solidFill>
              <a:srgbClr val="E1E3E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6" name="Shape">
              <a:extLst>
                <a:ext uri="{FF2B5EF4-FFF2-40B4-BE49-F238E27FC236}">
                  <a16:creationId xmlns:a16="http://schemas.microsoft.com/office/drawing/2014/main" id="{C19FDA79-DBC8-4B11-87E4-A375993704FD}"/>
                </a:ext>
              </a:extLst>
            </p:cNvPr>
            <p:cNvSpPr/>
            <p:nvPr/>
          </p:nvSpPr>
          <p:spPr>
            <a:xfrm>
              <a:off x="5833503" y="1564121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7" name="Shape">
              <a:extLst>
                <a:ext uri="{FF2B5EF4-FFF2-40B4-BE49-F238E27FC236}">
                  <a16:creationId xmlns:a16="http://schemas.microsoft.com/office/drawing/2014/main" id="{0642D8D7-7FA0-4AF7-8E2F-A542D5BB9BF5}"/>
                </a:ext>
              </a:extLst>
            </p:cNvPr>
            <p:cNvSpPr/>
            <p:nvPr/>
          </p:nvSpPr>
          <p:spPr>
            <a:xfrm>
              <a:off x="5833503" y="2463823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8" name="Shape">
              <a:extLst>
                <a:ext uri="{FF2B5EF4-FFF2-40B4-BE49-F238E27FC236}">
                  <a16:creationId xmlns:a16="http://schemas.microsoft.com/office/drawing/2014/main" id="{2D630D32-6AA0-4C72-8D3C-D7378A3BB93C}"/>
                </a:ext>
              </a:extLst>
            </p:cNvPr>
            <p:cNvSpPr/>
            <p:nvPr/>
          </p:nvSpPr>
          <p:spPr>
            <a:xfrm>
              <a:off x="4693880" y="1924002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9" name="Shape">
              <a:extLst>
                <a:ext uri="{FF2B5EF4-FFF2-40B4-BE49-F238E27FC236}">
                  <a16:creationId xmlns:a16="http://schemas.microsoft.com/office/drawing/2014/main" id="{FF760AEC-6595-4C64-86C6-FC0DABABFE19}"/>
                </a:ext>
              </a:extLst>
            </p:cNvPr>
            <p:cNvSpPr/>
            <p:nvPr/>
          </p:nvSpPr>
          <p:spPr>
            <a:xfrm>
              <a:off x="6913145" y="1924002"/>
              <a:ext cx="555426" cy="231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48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E187AE1-D8A0-4B67-B21C-33C2B6A86F94}"/>
              </a:ext>
            </a:extLst>
          </p:cNvPr>
          <p:cNvGrpSpPr/>
          <p:nvPr/>
        </p:nvGrpSpPr>
        <p:grpSpPr>
          <a:xfrm>
            <a:off x="4720844" y="3506395"/>
            <a:ext cx="2750312" cy="2750312"/>
            <a:chOff x="4861560" y="3567015"/>
            <a:chExt cx="2468880" cy="2468880"/>
          </a:xfrm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A4F6DA2B-9DED-4641-BC46-A09B2E9985F3}"/>
                </a:ext>
              </a:extLst>
            </p:cNvPr>
            <p:cNvSpPr/>
            <p:nvPr/>
          </p:nvSpPr>
          <p:spPr>
            <a:xfrm>
              <a:off x="4861560" y="3567015"/>
              <a:ext cx="2468880" cy="2468866"/>
            </a:xfrm>
            <a:custGeom>
              <a:avLst/>
              <a:gdLst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273808 w 4320563"/>
                <a:gd name="connsiteY40" fmla="*/ 804324 h 4380449"/>
                <a:gd name="connsiteX41" fmla="*/ 178567 w 4320563"/>
                <a:gd name="connsiteY41" fmla="*/ 761892 h 4380449"/>
                <a:gd name="connsiteX42" fmla="*/ 197243 w 4320563"/>
                <a:gd name="connsiteY42" fmla="*/ 740862 h 4380449"/>
                <a:gd name="connsiteX43" fmla="*/ 218693 w 4320563"/>
                <a:gd name="connsiteY43" fmla="*/ 724692 h 4380449"/>
                <a:gd name="connsiteX44" fmla="*/ 283597 w 4320563"/>
                <a:gd name="connsiteY44" fmla="*/ 688099 h 4380449"/>
                <a:gd name="connsiteX45" fmla="*/ 301533 w 4320563"/>
                <a:gd name="connsiteY45" fmla="*/ 680887 h 4380449"/>
                <a:gd name="connsiteX46" fmla="*/ 420246 w 4320563"/>
                <a:gd name="connsiteY46" fmla="*/ 635943 h 4380449"/>
                <a:gd name="connsiteX47" fmla="*/ 1994209 w 4320563"/>
                <a:gd name="connsiteY47" fmla="*/ 39755 h 4380449"/>
                <a:gd name="connsiteX48" fmla="*/ 2148537 w 4320563"/>
                <a:gd name="connsiteY48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213377 w 4320563"/>
                <a:gd name="connsiteY39" fmla="*/ 864755 h 4380449"/>
                <a:gd name="connsiteX40" fmla="*/ 178567 w 4320563"/>
                <a:gd name="connsiteY40" fmla="*/ 761892 h 4380449"/>
                <a:gd name="connsiteX41" fmla="*/ 197243 w 4320563"/>
                <a:gd name="connsiteY41" fmla="*/ 740862 h 4380449"/>
                <a:gd name="connsiteX42" fmla="*/ 218693 w 4320563"/>
                <a:gd name="connsiteY42" fmla="*/ 724692 h 4380449"/>
                <a:gd name="connsiteX43" fmla="*/ 283597 w 4320563"/>
                <a:gd name="connsiteY43" fmla="*/ 688099 h 4380449"/>
                <a:gd name="connsiteX44" fmla="*/ 301533 w 4320563"/>
                <a:gd name="connsiteY44" fmla="*/ 680887 h 4380449"/>
                <a:gd name="connsiteX45" fmla="*/ 420246 w 4320563"/>
                <a:gd name="connsiteY45" fmla="*/ 635943 h 4380449"/>
                <a:gd name="connsiteX46" fmla="*/ 1994209 w 4320563"/>
                <a:gd name="connsiteY46" fmla="*/ 39755 h 4380449"/>
                <a:gd name="connsiteX47" fmla="*/ 2148537 w 4320563"/>
                <a:gd name="connsiteY47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099482 w 4320563"/>
                <a:gd name="connsiteY12" fmla="*/ 889464 h 4380449"/>
                <a:gd name="connsiteX13" fmla="*/ 4158749 w 4320563"/>
                <a:gd name="connsiteY13" fmla="*/ 862042 h 4380449"/>
                <a:gd name="connsiteX14" fmla="*/ 4213298 w 4320563"/>
                <a:gd name="connsiteY14" fmla="*/ 836815 h 4380449"/>
                <a:gd name="connsiteX15" fmla="*/ 4308071 w 4320563"/>
                <a:gd name="connsiteY15" fmla="*/ 996443 h 4380449"/>
                <a:gd name="connsiteX16" fmla="*/ 4318891 w 4320563"/>
                <a:gd name="connsiteY16" fmla="*/ 1131298 h 4380449"/>
                <a:gd name="connsiteX17" fmla="*/ 4170115 w 4320563"/>
                <a:gd name="connsiteY17" fmla="*/ 2726260 h 4380449"/>
                <a:gd name="connsiteX18" fmla="*/ 4149730 w 4320563"/>
                <a:gd name="connsiteY18" fmla="*/ 2833553 h 4380449"/>
                <a:gd name="connsiteX19" fmla="*/ 3934392 w 4320563"/>
                <a:gd name="connsiteY19" fmla="*/ 3210885 h 4380449"/>
                <a:gd name="connsiteX20" fmla="*/ 3627855 w 4320563"/>
                <a:gd name="connsiteY20" fmla="*/ 3435150 h 4380449"/>
                <a:gd name="connsiteX21" fmla="*/ 3519944 w 4320563"/>
                <a:gd name="connsiteY21" fmla="*/ 3514390 h 4380449"/>
                <a:gd name="connsiteX22" fmla="*/ 2439097 w 4320563"/>
                <a:gd name="connsiteY22" fmla="*/ 4306621 h 4380449"/>
                <a:gd name="connsiteX23" fmla="*/ 2428856 w 4320563"/>
                <a:gd name="connsiteY23" fmla="*/ 4313840 h 4380449"/>
                <a:gd name="connsiteX24" fmla="*/ 2237476 w 4320563"/>
                <a:gd name="connsiteY24" fmla="*/ 4380447 h 4380449"/>
                <a:gd name="connsiteX25" fmla="*/ 2236317 w 4320563"/>
                <a:gd name="connsiteY25" fmla="*/ 4380447 h 4380449"/>
                <a:gd name="connsiteX26" fmla="*/ 2236317 w 4320563"/>
                <a:gd name="connsiteY26" fmla="*/ 4265483 h 4380449"/>
                <a:gd name="connsiteX27" fmla="*/ 2137907 w 4320563"/>
                <a:gd name="connsiteY27" fmla="*/ 4254720 h 4380449"/>
                <a:gd name="connsiteX28" fmla="*/ 2137907 w 4320563"/>
                <a:gd name="connsiteY28" fmla="*/ 4379458 h 4380449"/>
                <a:gd name="connsiteX29" fmla="*/ 1943557 w 4320563"/>
                <a:gd name="connsiteY29" fmla="*/ 4342199 h 4380449"/>
                <a:gd name="connsiteX30" fmla="*/ 1882407 w 4320563"/>
                <a:gd name="connsiteY30" fmla="*/ 4305600 h 4380449"/>
                <a:gd name="connsiteX31" fmla="*/ 796682 w 4320563"/>
                <a:gd name="connsiteY31" fmla="*/ 3510306 h 4380449"/>
                <a:gd name="connsiteX32" fmla="*/ 693609 w 4320563"/>
                <a:gd name="connsiteY32" fmla="*/ 3434800 h 4380449"/>
                <a:gd name="connsiteX33" fmla="*/ 387069 w 4320563"/>
                <a:gd name="connsiteY33" fmla="*/ 3210423 h 4380449"/>
                <a:gd name="connsiteX34" fmla="*/ 182511 w 4320563"/>
                <a:gd name="connsiteY34" fmla="*/ 2900977 h 4380449"/>
                <a:gd name="connsiteX35" fmla="*/ 171113 w 4320563"/>
                <a:gd name="connsiteY35" fmla="*/ 2833219 h 4380449"/>
                <a:gd name="connsiteX36" fmla="*/ 1936 w 4320563"/>
                <a:gd name="connsiteY36" fmla="*/ 1130855 h 4380449"/>
                <a:gd name="connsiteX37" fmla="*/ 12739 w 4320563"/>
                <a:gd name="connsiteY37" fmla="*/ 996493 h 4380449"/>
                <a:gd name="connsiteX38" fmla="*/ 120171 w 4320563"/>
                <a:gd name="connsiteY38" fmla="*/ 823223 h 4380449"/>
                <a:gd name="connsiteX39" fmla="*/ 178567 w 4320563"/>
                <a:gd name="connsiteY39" fmla="*/ 761892 h 4380449"/>
                <a:gd name="connsiteX40" fmla="*/ 197243 w 4320563"/>
                <a:gd name="connsiteY40" fmla="*/ 740862 h 4380449"/>
                <a:gd name="connsiteX41" fmla="*/ 218693 w 4320563"/>
                <a:gd name="connsiteY41" fmla="*/ 724692 h 4380449"/>
                <a:gd name="connsiteX42" fmla="*/ 283597 w 4320563"/>
                <a:gd name="connsiteY42" fmla="*/ 688099 h 4380449"/>
                <a:gd name="connsiteX43" fmla="*/ 301533 w 4320563"/>
                <a:gd name="connsiteY43" fmla="*/ 680887 h 4380449"/>
                <a:gd name="connsiteX44" fmla="*/ 420246 w 4320563"/>
                <a:gd name="connsiteY44" fmla="*/ 635943 h 4380449"/>
                <a:gd name="connsiteX45" fmla="*/ 1994209 w 4320563"/>
                <a:gd name="connsiteY45" fmla="*/ 39755 h 4380449"/>
                <a:gd name="connsiteX46" fmla="*/ 2148537 w 4320563"/>
                <a:gd name="connsiteY46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046269 w 4320563"/>
                <a:gd name="connsiteY11" fmla="*/ 834315 h 4380449"/>
                <a:gd name="connsiteX12" fmla="*/ 4158749 w 4320563"/>
                <a:gd name="connsiteY12" fmla="*/ 862042 h 4380449"/>
                <a:gd name="connsiteX13" fmla="*/ 4213298 w 4320563"/>
                <a:gd name="connsiteY13" fmla="*/ 836815 h 4380449"/>
                <a:gd name="connsiteX14" fmla="*/ 4308071 w 4320563"/>
                <a:gd name="connsiteY14" fmla="*/ 996443 h 4380449"/>
                <a:gd name="connsiteX15" fmla="*/ 4318891 w 4320563"/>
                <a:gd name="connsiteY15" fmla="*/ 1131298 h 4380449"/>
                <a:gd name="connsiteX16" fmla="*/ 4170115 w 4320563"/>
                <a:gd name="connsiteY16" fmla="*/ 2726260 h 4380449"/>
                <a:gd name="connsiteX17" fmla="*/ 4149730 w 4320563"/>
                <a:gd name="connsiteY17" fmla="*/ 2833553 h 4380449"/>
                <a:gd name="connsiteX18" fmla="*/ 3934392 w 4320563"/>
                <a:gd name="connsiteY18" fmla="*/ 3210885 h 4380449"/>
                <a:gd name="connsiteX19" fmla="*/ 3627855 w 4320563"/>
                <a:gd name="connsiteY19" fmla="*/ 3435150 h 4380449"/>
                <a:gd name="connsiteX20" fmla="*/ 3519944 w 4320563"/>
                <a:gd name="connsiteY20" fmla="*/ 3514390 h 4380449"/>
                <a:gd name="connsiteX21" fmla="*/ 2439097 w 4320563"/>
                <a:gd name="connsiteY21" fmla="*/ 4306621 h 4380449"/>
                <a:gd name="connsiteX22" fmla="*/ 2428856 w 4320563"/>
                <a:gd name="connsiteY22" fmla="*/ 4313840 h 4380449"/>
                <a:gd name="connsiteX23" fmla="*/ 2237476 w 4320563"/>
                <a:gd name="connsiteY23" fmla="*/ 4380447 h 4380449"/>
                <a:gd name="connsiteX24" fmla="*/ 2236317 w 4320563"/>
                <a:gd name="connsiteY24" fmla="*/ 4380447 h 4380449"/>
                <a:gd name="connsiteX25" fmla="*/ 2236317 w 4320563"/>
                <a:gd name="connsiteY25" fmla="*/ 4265483 h 4380449"/>
                <a:gd name="connsiteX26" fmla="*/ 2137907 w 4320563"/>
                <a:gd name="connsiteY26" fmla="*/ 4254720 h 4380449"/>
                <a:gd name="connsiteX27" fmla="*/ 2137907 w 4320563"/>
                <a:gd name="connsiteY27" fmla="*/ 4379458 h 4380449"/>
                <a:gd name="connsiteX28" fmla="*/ 1943557 w 4320563"/>
                <a:gd name="connsiteY28" fmla="*/ 4342199 h 4380449"/>
                <a:gd name="connsiteX29" fmla="*/ 1882407 w 4320563"/>
                <a:gd name="connsiteY29" fmla="*/ 4305600 h 4380449"/>
                <a:gd name="connsiteX30" fmla="*/ 796682 w 4320563"/>
                <a:gd name="connsiteY30" fmla="*/ 3510306 h 4380449"/>
                <a:gd name="connsiteX31" fmla="*/ 693609 w 4320563"/>
                <a:gd name="connsiteY31" fmla="*/ 3434800 h 4380449"/>
                <a:gd name="connsiteX32" fmla="*/ 387069 w 4320563"/>
                <a:gd name="connsiteY32" fmla="*/ 3210423 h 4380449"/>
                <a:gd name="connsiteX33" fmla="*/ 182511 w 4320563"/>
                <a:gd name="connsiteY33" fmla="*/ 2900977 h 4380449"/>
                <a:gd name="connsiteX34" fmla="*/ 171113 w 4320563"/>
                <a:gd name="connsiteY34" fmla="*/ 2833219 h 4380449"/>
                <a:gd name="connsiteX35" fmla="*/ 1936 w 4320563"/>
                <a:gd name="connsiteY35" fmla="*/ 1130855 h 4380449"/>
                <a:gd name="connsiteX36" fmla="*/ 12739 w 4320563"/>
                <a:gd name="connsiteY36" fmla="*/ 996493 h 4380449"/>
                <a:gd name="connsiteX37" fmla="*/ 120171 w 4320563"/>
                <a:gd name="connsiteY37" fmla="*/ 823223 h 4380449"/>
                <a:gd name="connsiteX38" fmla="*/ 178567 w 4320563"/>
                <a:gd name="connsiteY38" fmla="*/ 761892 h 4380449"/>
                <a:gd name="connsiteX39" fmla="*/ 197243 w 4320563"/>
                <a:gd name="connsiteY39" fmla="*/ 740862 h 4380449"/>
                <a:gd name="connsiteX40" fmla="*/ 218693 w 4320563"/>
                <a:gd name="connsiteY40" fmla="*/ 724692 h 4380449"/>
                <a:gd name="connsiteX41" fmla="*/ 283597 w 4320563"/>
                <a:gd name="connsiteY41" fmla="*/ 688099 h 4380449"/>
                <a:gd name="connsiteX42" fmla="*/ 301533 w 4320563"/>
                <a:gd name="connsiteY42" fmla="*/ 680887 h 4380449"/>
                <a:gd name="connsiteX43" fmla="*/ 420246 w 4320563"/>
                <a:gd name="connsiteY43" fmla="*/ 635943 h 4380449"/>
                <a:gd name="connsiteX44" fmla="*/ 1994209 w 4320563"/>
                <a:gd name="connsiteY44" fmla="*/ 39755 h 4380449"/>
                <a:gd name="connsiteX45" fmla="*/ 2148537 w 4320563"/>
                <a:gd name="connsiteY45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18102 w 4320563"/>
                <a:gd name="connsiteY10" fmla="*/ 800981 h 4380449"/>
                <a:gd name="connsiteX11" fmla="*/ 4158749 w 4320563"/>
                <a:gd name="connsiteY11" fmla="*/ 862042 h 4380449"/>
                <a:gd name="connsiteX12" fmla="*/ 4213298 w 4320563"/>
                <a:gd name="connsiteY12" fmla="*/ 836815 h 4380449"/>
                <a:gd name="connsiteX13" fmla="*/ 4308071 w 4320563"/>
                <a:gd name="connsiteY13" fmla="*/ 996443 h 4380449"/>
                <a:gd name="connsiteX14" fmla="*/ 4318891 w 4320563"/>
                <a:gd name="connsiteY14" fmla="*/ 1131298 h 4380449"/>
                <a:gd name="connsiteX15" fmla="*/ 4170115 w 4320563"/>
                <a:gd name="connsiteY15" fmla="*/ 2726260 h 4380449"/>
                <a:gd name="connsiteX16" fmla="*/ 4149730 w 4320563"/>
                <a:gd name="connsiteY16" fmla="*/ 2833553 h 4380449"/>
                <a:gd name="connsiteX17" fmla="*/ 3934392 w 4320563"/>
                <a:gd name="connsiteY17" fmla="*/ 3210885 h 4380449"/>
                <a:gd name="connsiteX18" fmla="*/ 3627855 w 4320563"/>
                <a:gd name="connsiteY18" fmla="*/ 3435150 h 4380449"/>
                <a:gd name="connsiteX19" fmla="*/ 3519944 w 4320563"/>
                <a:gd name="connsiteY19" fmla="*/ 3514390 h 4380449"/>
                <a:gd name="connsiteX20" fmla="*/ 2439097 w 4320563"/>
                <a:gd name="connsiteY20" fmla="*/ 4306621 h 4380449"/>
                <a:gd name="connsiteX21" fmla="*/ 2428856 w 4320563"/>
                <a:gd name="connsiteY21" fmla="*/ 4313840 h 4380449"/>
                <a:gd name="connsiteX22" fmla="*/ 2237476 w 4320563"/>
                <a:gd name="connsiteY22" fmla="*/ 4380447 h 4380449"/>
                <a:gd name="connsiteX23" fmla="*/ 2236317 w 4320563"/>
                <a:gd name="connsiteY23" fmla="*/ 4380447 h 4380449"/>
                <a:gd name="connsiteX24" fmla="*/ 2236317 w 4320563"/>
                <a:gd name="connsiteY24" fmla="*/ 4265483 h 4380449"/>
                <a:gd name="connsiteX25" fmla="*/ 2137907 w 4320563"/>
                <a:gd name="connsiteY25" fmla="*/ 4254720 h 4380449"/>
                <a:gd name="connsiteX26" fmla="*/ 2137907 w 4320563"/>
                <a:gd name="connsiteY26" fmla="*/ 4379458 h 4380449"/>
                <a:gd name="connsiteX27" fmla="*/ 1943557 w 4320563"/>
                <a:gd name="connsiteY27" fmla="*/ 4342199 h 4380449"/>
                <a:gd name="connsiteX28" fmla="*/ 1882407 w 4320563"/>
                <a:gd name="connsiteY28" fmla="*/ 4305600 h 4380449"/>
                <a:gd name="connsiteX29" fmla="*/ 796682 w 4320563"/>
                <a:gd name="connsiteY29" fmla="*/ 3510306 h 4380449"/>
                <a:gd name="connsiteX30" fmla="*/ 693609 w 4320563"/>
                <a:gd name="connsiteY30" fmla="*/ 3434800 h 4380449"/>
                <a:gd name="connsiteX31" fmla="*/ 387069 w 4320563"/>
                <a:gd name="connsiteY31" fmla="*/ 3210423 h 4380449"/>
                <a:gd name="connsiteX32" fmla="*/ 182511 w 4320563"/>
                <a:gd name="connsiteY32" fmla="*/ 2900977 h 4380449"/>
                <a:gd name="connsiteX33" fmla="*/ 171113 w 4320563"/>
                <a:gd name="connsiteY33" fmla="*/ 2833219 h 4380449"/>
                <a:gd name="connsiteX34" fmla="*/ 1936 w 4320563"/>
                <a:gd name="connsiteY34" fmla="*/ 1130855 h 4380449"/>
                <a:gd name="connsiteX35" fmla="*/ 12739 w 4320563"/>
                <a:gd name="connsiteY35" fmla="*/ 996493 h 4380449"/>
                <a:gd name="connsiteX36" fmla="*/ 120171 w 4320563"/>
                <a:gd name="connsiteY36" fmla="*/ 823223 h 4380449"/>
                <a:gd name="connsiteX37" fmla="*/ 178567 w 4320563"/>
                <a:gd name="connsiteY37" fmla="*/ 761892 h 4380449"/>
                <a:gd name="connsiteX38" fmla="*/ 197243 w 4320563"/>
                <a:gd name="connsiteY38" fmla="*/ 740862 h 4380449"/>
                <a:gd name="connsiteX39" fmla="*/ 218693 w 4320563"/>
                <a:gd name="connsiteY39" fmla="*/ 724692 h 4380449"/>
                <a:gd name="connsiteX40" fmla="*/ 283597 w 4320563"/>
                <a:gd name="connsiteY40" fmla="*/ 688099 h 4380449"/>
                <a:gd name="connsiteX41" fmla="*/ 301533 w 4320563"/>
                <a:gd name="connsiteY41" fmla="*/ 680887 h 4380449"/>
                <a:gd name="connsiteX42" fmla="*/ 420246 w 4320563"/>
                <a:gd name="connsiteY42" fmla="*/ 635943 h 4380449"/>
                <a:gd name="connsiteX43" fmla="*/ 1994209 w 4320563"/>
                <a:gd name="connsiteY43" fmla="*/ 39755 h 4380449"/>
                <a:gd name="connsiteX44" fmla="*/ 2148537 w 4320563"/>
                <a:gd name="connsiteY44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158749 w 4320563"/>
                <a:gd name="connsiteY10" fmla="*/ 862042 h 4380449"/>
                <a:gd name="connsiteX11" fmla="*/ 4213298 w 4320563"/>
                <a:gd name="connsiteY11" fmla="*/ 836815 h 4380449"/>
                <a:gd name="connsiteX12" fmla="*/ 4308071 w 4320563"/>
                <a:gd name="connsiteY12" fmla="*/ 996443 h 4380449"/>
                <a:gd name="connsiteX13" fmla="*/ 4318891 w 4320563"/>
                <a:gd name="connsiteY13" fmla="*/ 1131298 h 4380449"/>
                <a:gd name="connsiteX14" fmla="*/ 4170115 w 4320563"/>
                <a:gd name="connsiteY14" fmla="*/ 2726260 h 4380449"/>
                <a:gd name="connsiteX15" fmla="*/ 4149730 w 4320563"/>
                <a:gd name="connsiteY15" fmla="*/ 2833553 h 4380449"/>
                <a:gd name="connsiteX16" fmla="*/ 3934392 w 4320563"/>
                <a:gd name="connsiteY16" fmla="*/ 3210885 h 4380449"/>
                <a:gd name="connsiteX17" fmla="*/ 3627855 w 4320563"/>
                <a:gd name="connsiteY17" fmla="*/ 3435150 h 4380449"/>
                <a:gd name="connsiteX18" fmla="*/ 3519944 w 4320563"/>
                <a:gd name="connsiteY18" fmla="*/ 3514390 h 4380449"/>
                <a:gd name="connsiteX19" fmla="*/ 2439097 w 4320563"/>
                <a:gd name="connsiteY19" fmla="*/ 4306621 h 4380449"/>
                <a:gd name="connsiteX20" fmla="*/ 2428856 w 4320563"/>
                <a:gd name="connsiteY20" fmla="*/ 4313840 h 4380449"/>
                <a:gd name="connsiteX21" fmla="*/ 2237476 w 4320563"/>
                <a:gd name="connsiteY21" fmla="*/ 4380447 h 4380449"/>
                <a:gd name="connsiteX22" fmla="*/ 2236317 w 4320563"/>
                <a:gd name="connsiteY22" fmla="*/ 4380447 h 4380449"/>
                <a:gd name="connsiteX23" fmla="*/ 2236317 w 4320563"/>
                <a:gd name="connsiteY23" fmla="*/ 4265483 h 4380449"/>
                <a:gd name="connsiteX24" fmla="*/ 2137907 w 4320563"/>
                <a:gd name="connsiteY24" fmla="*/ 4254720 h 4380449"/>
                <a:gd name="connsiteX25" fmla="*/ 2137907 w 4320563"/>
                <a:gd name="connsiteY25" fmla="*/ 4379458 h 4380449"/>
                <a:gd name="connsiteX26" fmla="*/ 1943557 w 4320563"/>
                <a:gd name="connsiteY26" fmla="*/ 4342199 h 4380449"/>
                <a:gd name="connsiteX27" fmla="*/ 1882407 w 4320563"/>
                <a:gd name="connsiteY27" fmla="*/ 4305600 h 4380449"/>
                <a:gd name="connsiteX28" fmla="*/ 796682 w 4320563"/>
                <a:gd name="connsiteY28" fmla="*/ 3510306 h 4380449"/>
                <a:gd name="connsiteX29" fmla="*/ 693609 w 4320563"/>
                <a:gd name="connsiteY29" fmla="*/ 3434800 h 4380449"/>
                <a:gd name="connsiteX30" fmla="*/ 387069 w 4320563"/>
                <a:gd name="connsiteY30" fmla="*/ 3210423 h 4380449"/>
                <a:gd name="connsiteX31" fmla="*/ 182511 w 4320563"/>
                <a:gd name="connsiteY31" fmla="*/ 2900977 h 4380449"/>
                <a:gd name="connsiteX32" fmla="*/ 171113 w 4320563"/>
                <a:gd name="connsiteY32" fmla="*/ 2833219 h 4380449"/>
                <a:gd name="connsiteX33" fmla="*/ 1936 w 4320563"/>
                <a:gd name="connsiteY33" fmla="*/ 1130855 h 4380449"/>
                <a:gd name="connsiteX34" fmla="*/ 12739 w 4320563"/>
                <a:gd name="connsiteY34" fmla="*/ 996493 h 4380449"/>
                <a:gd name="connsiteX35" fmla="*/ 120171 w 4320563"/>
                <a:gd name="connsiteY35" fmla="*/ 823223 h 4380449"/>
                <a:gd name="connsiteX36" fmla="*/ 178567 w 4320563"/>
                <a:gd name="connsiteY36" fmla="*/ 761892 h 4380449"/>
                <a:gd name="connsiteX37" fmla="*/ 197243 w 4320563"/>
                <a:gd name="connsiteY37" fmla="*/ 740862 h 4380449"/>
                <a:gd name="connsiteX38" fmla="*/ 218693 w 4320563"/>
                <a:gd name="connsiteY38" fmla="*/ 724692 h 4380449"/>
                <a:gd name="connsiteX39" fmla="*/ 283597 w 4320563"/>
                <a:gd name="connsiteY39" fmla="*/ 688099 h 4380449"/>
                <a:gd name="connsiteX40" fmla="*/ 301533 w 4320563"/>
                <a:gd name="connsiteY40" fmla="*/ 680887 h 4380449"/>
                <a:gd name="connsiteX41" fmla="*/ 420246 w 4320563"/>
                <a:gd name="connsiteY41" fmla="*/ 635943 h 4380449"/>
                <a:gd name="connsiteX42" fmla="*/ 1994209 w 4320563"/>
                <a:gd name="connsiteY42" fmla="*/ 39755 h 4380449"/>
                <a:gd name="connsiteX43" fmla="*/ 2148537 w 4320563"/>
                <a:gd name="connsiteY43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236317 w 4320563"/>
                <a:gd name="connsiteY22" fmla="*/ 4265483 h 4380449"/>
                <a:gd name="connsiteX23" fmla="*/ 2137907 w 4320563"/>
                <a:gd name="connsiteY23" fmla="*/ 4254720 h 4380449"/>
                <a:gd name="connsiteX24" fmla="*/ 2137907 w 4320563"/>
                <a:gd name="connsiteY24" fmla="*/ 4379458 h 4380449"/>
                <a:gd name="connsiteX25" fmla="*/ 1943557 w 4320563"/>
                <a:gd name="connsiteY25" fmla="*/ 4342199 h 4380449"/>
                <a:gd name="connsiteX26" fmla="*/ 1882407 w 4320563"/>
                <a:gd name="connsiteY26" fmla="*/ 4305600 h 4380449"/>
                <a:gd name="connsiteX27" fmla="*/ 796682 w 4320563"/>
                <a:gd name="connsiteY27" fmla="*/ 3510306 h 4380449"/>
                <a:gd name="connsiteX28" fmla="*/ 693609 w 4320563"/>
                <a:gd name="connsiteY28" fmla="*/ 3434800 h 4380449"/>
                <a:gd name="connsiteX29" fmla="*/ 387069 w 4320563"/>
                <a:gd name="connsiteY29" fmla="*/ 3210423 h 4380449"/>
                <a:gd name="connsiteX30" fmla="*/ 182511 w 4320563"/>
                <a:gd name="connsiteY30" fmla="*/ 2900977 h 4380449"/>
                <a:gd name="connsiteX31" fmla="*/ 171113 w 4320563"/>
                <a:gd name="connsiteY31" fmla="*/ 2833219 h 4380449"/>
                <a:gd name="connsiteX32" fmla="*/ 1936 w 4320563"/>
                <a:gd name="connsiteY32" fmla="*/ 1130855 h 4380449"/>
                <a:gd name="connsiteX33" fmla="*/ 12739 w 4320563"/>
                <a:gd name="connsiteY33" fmla="*/ 996493 h 4380449"/>
                <a:gd name="connsiteX34" fmla="*/ 120171 w 4320563"/>
                <a:gd name="connsiteY34" fmla="*/ 823223 h 4380449"/>
                <a:gd name="connsiteX35" fmla="*/ 178567 w 4320563"/>
                <a:gd name="connsiteY35" fmla="*/ 761892 h 4380449"/>
                <a:gd name="connsiteX36" fmla="*/ 197243 w 4320563"/>
                <a:gd name="connsiteY36" fmla="*/ 740862 h 4380449"/>
                <a:gd name="connsiteX37" fmla="*/ 218693 w 4320563"/>
                <a:gd name="connsiteY37" fmla="*/ 724692 h 4380449"/>
                <a:gd name="connsiteX38" fmla="*/ 283597 w 4320563"/>
                <a:gd name="connsiteY38" fmla="*/ 688099 h 4380449"/>
                <a:gd name="connsiteX39" fmla="*/ 301533 w 4320563"/>
                <a:gd name="connsiteY39" fmla="*/ 680887 h 4380449"/>
                <a:gd name="connsiteX40" fmla="*/ 420246 w 4320563"/>
                <a:gd name="connsiteY40" fmla="*/ 635943 h 4380449"/>
                <a:gd name="connsiteX41" fmla="*/ 1994209 w 4320563"/>
                <a:gd name="connsiteY41" fmla="*/ 39755 h 4380449"/>
                <a:gd name="connsiteX42" fmla="*/ 2148537 w 4320563"/>
                <a:gd name="connsiteY42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254720 h 4380449"/>
                <a:gd name="connsiteX23" fmla="*/ 2137907 w 4320563"/>
                <a:gd name="connsiteY23" fmla="*/ 4379458 h 4380449"/>
                <a:gd name="connsiteX24" fmla="*/ 1943557 w 4320563"/>
                <a:gd name="connsiteY24" fmla="*/ 4342199 h 4380449"/>
                <a:gd name="connsiteX25" fmla="*/ 1882407 w 4320563"/>
                <a:gd name="connsiteY25" fmla="*/ 4305600 h 4380449"/>
                <a:gd name="connsiteX26" fmla="*/ 796682 w 4320563"/>
                <a:gd name="connsiteY26" fmla="*/ 3510306 h 4380449"/>
                <a:gd name="connsiteX27" fmla="*/ 693609 w 4320563"/>
                <a:gd name="connsiteY27" fmla="*/ 3434800 h 4380449"/>
                <a:gd name="connsiteX28" fmla="*/ 387069 w 4320563"/>
                <a:gd name="connsiteY28" fmla="*/ 3210423 h 4380449"/>
                <a:gd name="connsiteX29" fmla="*/ 182511 w 4320563"/>
                <a:gd name="connsiteY29" fmla="*/ 2900977 h 4380449"/>
                <a:gd name="connsiteX30" fmla="*/ 171113 w 4320563"/>
                <a:gd name="connsiteY30" fmla="*/ 2833219 h 4380449"/>
                <a:gd name="connsiteX31" fmla="*/ 1936 w 4320563"/>
                <a:gd name="connsiteY31" fmla="*/ 1130855 h 4380449"/>
                <a:gd name="connsiteX32" fmla="*/ 12739 w 4320563"/>
                <a:gd name="connsiteY32" fmla="*/ 996493 h 4380449"/>
                <a:gd name="connsiteX33" fmla="*/ 120171 w 4320563"/>
                <a:gd name="connsiteY33" fmla="*/ 823223 h 4380449"/>
                <a:gd name="connsiteX34" fmla="*/ 178567 w 4320563"/>
                <a:gd name="connsiteY34" fmla="*/ 761892 h 4380449"/>
                <a:gd name="connsiteX35" fmla="*/ 197243 w 4320563"/>
                <a:gd name="connsiteY35" fmla="*/ 740862 h 4380449"/>
                <a:gd name="connsiteX36" fmla="*/ 218693 w 4320563"/>
                <a:gd name="connsiteY36" fmla="*/ 724692 h 4380449"/>
                <a:gd name="connsiteX37" fmla="*/ 283597 w 4320563"/>
                <a:gd name="connsiteY37" fmla="*/ 688099 h 4380449"/>
                <a:gd name="connsiteX38" fmla="*/ 301533 w 4320563"/>
                <a:gd name="connsiteY38" fmla="*/ 680887 h 4380449"/>
                <a:gd name="connsiteX39" fmla="*/ 420246 w 4320563"/>
                <a:gd name="connsiteY39" fmla="*/ 635943 h 4380449"/>
                <a:gd name="connsiteX40" fmla="*/ 1994209 w 4320563"/>
                <a:gd name="connsiteY40" fmla="*/ 39755 h 4380449"/>
                <a:gd name="connsiteX41" fmla="*/ 2148537 w 4320563"/>
                <a:gd name="connsiteY41" fmla="*/ 841 h 4380449"/>
                <a:gd name="connsiteX0" fmla="*/ 2148537 w 4320563"/>
                <a:gd name="connsiteY0" fmla="*/ 841 h 4380449"/>
                <a:gd name="connsiteX1" fmla="*/ 2202973 w 4320563"/>
                <a:gd name="connsiteY1" fmla="*/ 1341 h 4380449"/>
                <a:gd name="connsiteX2" fmla="*/ 2306708 w 4320563"/>
                <a:gd name="connsiteY2" fmla="*/ 25331 h 4380449"/>
                <a:gd name="connsiteX3" fmla="*/ 2431338 w 4320563"/>
                <a:gd name="connsiteY3" fmla="*/ 72704 h 4380449"/>
                <a:gd name="connsiteX4" fmla="*/ 3892506 w 4320563"/>
                <a:gd name="connsiteY4" fmla="*/ 625694 h 4380449"/>
                <a:gd name="connsiteX5" fmla="*/ 4037661 w 4320563"/>
                <a:gd name="connsiteY5" fmla="*/ 680887 h 4380449"/>
                <a:gd name="connsiteX6" fmla="*/ 4055597 w 4320563"/>
                <a:gd name="connsiteY6" fmla="*/ 688099 h 4380449"/>
                <a:gd name="connsiteX7" fmla="*/ 4120501 w 4320563"/>
                <a:gd name="connsiteY7" fmla="*/ 724692 h 4380449"/>
                <a:gd name="connsiteX8" fmla="*/ 4142136 w 4320563"/>
                <a:gd name="connsiteY8" fmla="*/ 740862 h 4380449"/>
                <a:gd name="connsiteX9" fmla="*/ 4172646 w 4320563"/>
                <a:gd name="connsiteY9" fmla="*/ 775633 h 4380449"/>
                <a:gd name="connsiteX10" fmla="*/ 4213298 w 4320563"/>
                <a:gd name="connsiteY10" fmla="*/ 836815 h 4380449"/>
                <a:gd name="connsiteX11" fmla="*/ 4308071 w 4320563"/>
                <a:gd name="connsiteY11" fmla="*/ 996443 h 4380449"/>
                <a:gd name="connsiteX12" fmla="*/ 4318891 w 4320563"/>
                <a:gd name="connsiteY12" fmla="*/ 1131298 h 4380449"/>
                <a:gd name="connsiteX13" fmla="*/ 4170115 w 4320563"/>
                <a:gd name="connsiteY13" fmla="*/ 2726260 h 4380449"/>
                <a:gd name="connsiteX14" fmla="*/ 4149730 w 4320563"/>
                <a:gd name="connsiteY14" fmla="*/ 2833553 h 4380449"/>
                <a:gd name="connsiteX15" fmla="*/ 3934392 w 4320563"/>
                <a:gd name="connsiteY15" fmla="*/ 3210885 h 4380449"/>
                <a:gd name="connsiteX16" fmla="*/ 3627855 w 4320563"/>
                <a:gd name="connsiteY16" fmla="*/ 3435150 h 4380449"/>
                <a:gd name="connsiteX17" fmla="*/ 3519944 w 4320563"/>
                <a:gd name="connsiteY17" fmla="*/ 3514390 h 4380449"/>
                <a:gd name="connsiteX18" fmla="*/ 2439097 w 4320563"/>
                <a:gd name="connsiteY18" fmla="*/ 4306621 h 4380449"/>
                <a:gd name="connsiteX19" fmla="*/ 2428856 w 4320563"/>
                <a:gd name="connsiteY19" fmla="*/ 4313840 h 4380449"/>
                <a:gd name="connsiteX20" fmla="*/ 2237476 w 4320563"/>
                <a:gd name="connsiteY20" fmla="*/ 4380447 h 4380449"/>
                <a:gd name="connsiteX21" fmla="*/ 2236317 w 4320563"/>
                <a:gd name="connsiteY21" fmla="*/ 4380447 h 4380449"/>
                <a:gd name="connsiteX22" fmla="*/ 2137907 w 4320563"/>
                <a:gd name="connsiteY22" fmla="*/ 4379458 h 4380449"/>
                <a:gd name="connsiteX23" fmla="*/ 1943557 w 4320563"/>
                <a:gd name="connsiteY23" fmla="*/ 4342199 h 4380449"/>
                <a:gd name="connsiteX24" fmla="*/ 1882407 w 4320563"/>
                <a:gd name="connsiteY24" fmla="*/ 4305600 h 4380449"/>
                <a:gd name="connsiteX25" fmla="*/ 796682 w 4320563"/>
                <a:gd name="connsiteY25" fmla="*/ 3510306 h 4380449"/>
                <a:gd name="connsiteX26" fmla="*/ 693609 w 4320563"/>
                <a:gd name="connsiteY26" fmla="*/ 3434800 h 4380449"/>
                <a:gd name="connsiteX27" fmla="*/ 387069 w 4320563"/>
                <a:gd name="connsiteY27" fmla="*/ 3210423 h 4380449"/>
                <a:gd name="connsiteX28" fmla="*/ 182511 w 4320563"/>
                <a:gd name="connsiteY28" fmla="*/ 2900977 h 4380449"/>
                <a:gd name="connsiteX29" fmla="*/ 171113 w 4320563"/>
                <a:gd name="connsiteY29" fmla="*/ 2833219 h 4380449"/>
                <a:gd name="connsiteX30" fmla="*/ 1936 w 4320563"/>
                <a:gd name="connsiteY30" fmla="*/ 1130855 h 4380449"/>
                <a:gd name="connsiteX31" fmla="*/ 12739 w 4320563"/>
                <a:gd name="connsiteY31" fmla="*/ 996493 h 4380449"/>
                <a:gd name="connsiteX32" fmla="*/ 120171 w 4320563"/>
                <a:gd name="connsiteY32" fmla="*/ 823223 h 4380449"/>
                <a:gd name="connsiteX33" fmla="*/ 178567 w 4320563"/>
                <a:gd name="connsiteY33" fmla="*/ 761892 h 4380449"/>
                <a:gd name="connsiteX34" fmla="*/ 197243 w 4320563"/>
                <a:gd name="connsiteY34" fmla="*/ 740862 h 4380449"/>
                <a:gd name="connsiteX35" fmla="*/ 218693 w 4320563"/>
                <a:gd name="connsiteY35" fmla="*/ 724692 h 4380449"/>
                <a:gd name="connsiteX36" fmla="*/ 283597 w 4320563"/>
                <a:gd name="connsiteY36" fmla="*/ 688099 h 4380449"/>
                <a:gd name="connsiteX37" fmla="*/ 301533 w 4320563"/>
                <a:gd name="connsiteY37" fmla="*/ 680887 h 4380449"/>
                <a:gd name="connsiteX38" fmla="*/ 420246 w 4320563"/>
                <a:gd name="connsiteY38" fmla="*/ 635943 h 4380449"/>
                <a:gd name="connsiteX39" fmla="*/ 1994209 w 4320563"/>
                <a:gd name="connsiteY39" fmla="*/ 39755 h 4380449"/>
                <a:gd name="connsiteX40" fmla="*/ 2148537 w 4320563"/>
                <a:gd name="connsiteY40" fmla="*/ 841 h 43804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320563" h="4380449">
                  <a:moveTo>
                    <a:pt x="2148537" y="841"/>
                  </a:moveTo>
                  <a:cubicBezTo>
                    <a:pt x="2166257" y="-387"/>
                    <a:pt x="2184343" y="-311"/>
                    <a:pt x="2202973" y="1341"/>
                  </a:cubicBezTo>
                  <a:cubicBezTo>
                    <a:pt x="2238291" y="4909"/>
                    <a:pt x="2273055" y="12728"/>
                    <a:pt x="2306708" y="25331"/>
                  </a:cubicBezTo>
                  <a:lnTo>
                    <a:pt x="2431338" y="72704"/>
                  </a:lnTo>
                  <a:lnTo>
                    <a:pt x="3892506" y="625694"/>
                  </a:lnTo>
                  <a:lnTo>
                    <a:pt x="4037661" y="680887"/>
                  </a:lnTo>
                  <a:lnTo>
                    <a:pt x="4055597" y="688099"/>
                  </a:lnTo>
                  <a:cubicBezTo>
                    <a:pt x="4078526" y="698272"/>
                    <a:pt x="4100716" y="710874"/>
                    <a:pt x="4120501" y="724692"/>
                  </a:cubicBezTo>
                  <a:cubicBezTo>
                    <a:pt x="4127712" y="729474"/>
                    <a:pt x="4134924" y="734865"/>
                    <a:pt x="4142136" y="740862"/>
                  </a:cubicBezTo>
                  <a:cubicBezTo>
                    <a:pt x="4153970" y="751111"/>
                    <a:pt x="4162476" y="764852"/>
                    <a:pt x="4172646" y="775633"/>
                  </a:cubicBezTo>
                  <a:lnTo>
                    <a:pt x="4213298" y="836815"/>
                  </a:lnTo>
                  <a:cubicBezTo>
                    <a:pt x="4257062" y="882423"/>
                    <a:pt x="4291840" y="935249"/>
                    <a:pt x="4308071" y="996443"/>
                  </a:cubicBezTo>
                  <a:cubicBezTo>
                    <a:pt x="4319470" y="1039590"/>
                    <a:pt x="4323045" y="1085197"/>
                    <a:pt x="4318891" y="1131298"/>
                  </a:cubicBezTo>
                  <a:cubicBezTo>
                    <a:pt x="4262472" y="1698771"/>
                    <a:pt x="4295415" y="1863156"/>
                    <a:pt x="4170115" y="2726260"/>
                  </a:cubicBezTo>
                  <a:cubicBezTo>
                    <a:pt x="4165284" y="2761040"/>
                    <a:pt x="4158135" y="2796969"/>
                    <a:pt x="4149730" y="2833553"/>
                  </a:cubicBezTo>
                  <a:cubicBezTo>
                    <a:pt x="4120941" y="2956596"/>
                    <a:pt x="4038148" y="3134598"/>
                    <a:pt x="3934392" y="3210885"/>
                  </a:cubicBezTo>
                  <a:lnTo>
                    <a:pt x="3627855" y="3435150"/>
                  </a:lnTo>
                  <a:lnTo>
                    <a:pt x="3519944" y="3514390"/>
                  </a:lnTo>
                  <a:lnTo>
                    <a:pt x="2439097" y="4306621"/>
                  </a:lnTo>
                  <a:lnTo>
                    <a:pt x="2428856" y="4313840"/>
                  </a:lnTo>
                  <a:cubicBezTo>
                    <a:pt x="2370698" y="4353378"/>
                    <a:pt x="2304715" y="4375689"/>
                    <a:pt x="2237476" y="4380447"/>
                  </a:cubicBezTo>
                  <a:lnTo>
                    <a:pt x="2236317" y="4380447"/>
                  </a:lnTo>
                  <a:lnTo>
                    <a:pt x="2137907" y="4379458"/>
                  </a:lnTo>
                  <a:cubicBezTo>
                    <a:pt x="2071901" y="4384239"/>
                    <a:pt x="2004706" y="4371709"/>
                    <a:pt x="1943557" y="4342199"/>
                  </a:cubicBezTo>
                  <a:cubicBezTo>
                    <a:pt x="1922546" y="4331978"/>
                    <a:pt x="1902229" y="4320108"/>
                    <a:pt x="1882407" y="4305600"/>
                  </a:cubicBezTo>
                  <a:lnTo>
                    <a:pt x="796682" y="3510306"/>
                  </a:lnTo>
                  <a:lnTo>
                    <a:pt x="693609" y="3434800"/>
                  </a:lnTo>
                  <a:lnTo>
                    <a:pt x="387069" y="3210423"/>
                  </a:lnTo>
                  <a:cubicBezTo>
                    <a:pt x="283303" y="3134916"/>
                    <a:pt x="211351" y="3024458"/>
                    <a:pt x="182511" y="2900977"/>
                  </a:cubicBezTo>
                  <a:cubicBezTo>
                    <a:pt x="177158" y="2878721"/>
                    <a:pt x="173491" y="2855970"/>
                    <a:pt x="171113" y="2833219"/>
                  </a:cubicBezTo>
                  <a:lnTo>
                    <a:pt x="1936" y="1130855"/>
                  </a:lnTo>
                  <a:cubicBezTo>
                    <a:pt x="-2821" y="1084694"/>
                    <a:pt x="1341" y="1039687"/>
                    <a:pt x="12739" y="996493"/>
                  </a:cubicBezTo>
                  <a:cubicBezTo>
                    <a:pt x="30776" y="929394"/>
                    <a:pt x="69726" y="871198"/>
                    <a:pt x="120171" y="823223"/>
                  </a:cubicBezTo>
                  <a:lnTo>
                    <a:pt x="178567" y="761892"/>
                  </a:lnTo>
                  <a:cubicBezTo>
                    <a:pt x="185224" y="755287"/>
                    <a:pt x="190032" y="746860"/>
                    <a:pt x="197243" y="740862"/>
                  </a:cubicBezTo>
                  <a:cubicBezTo>
                    <a:pt x="203715" y="735472"/>
                    <a:pt x="211481" y="730082"/>
                    <a:pt x="218693" y="724692"/>
                  </a:cubicBezTo>
                  <a:cubicBezTo>
                    <a:pt x="239218" y="710267"/>
                    <a:pt x="260668" y="698272"/>
                    <a:pt x="283597" y="688099"/>
                  </a:cubicBezTo>
                  <a:lnTo>
                    <a:pt x="301533" y="680887"/>
                  </a:lnTo>
                  <a:lnTo>
                    <a:pt x="420246" y="635943"/>
                  </a:lnTo>
                  <a:lnTo>
                    <a:pt x="1994209" y="39755"/>
                  </a:lnTo>
                  <a:cubicBezTo>
                    <a:pt x="2045522" y="19941"/>
                    <a:pt x="2095378" y="4525"/>
                    <a:pt x="2148537" y="84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noFill/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55" name="Shape">
              <a:extLst>
                <a:ext uri="{FF2B5EF4-FFF2-40B4-BE49-F238E27FC236}">
                  <a16:creationId xmlns:a16="http://schemas.microsoft.com/office/drawing/2014/main" id="{16BC0E45-D38C-4F5B-BFD3-6E7231557BFC}"/>
                </a:ext>
              </a:extLst>
            </p:cNvPr>
            <p:cNvSpPr/>
            <p:nvPr/>
          </p:nvSpPr>
          <p:spPr>
            <a:xfrm>
              <a:off x="4963567" y="3567015"/>
              <a:ext cx="2282319" cy="9196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4" extrusionOk="0">
                  <a:moveTo>
                    <a:pt x="21435" y="9759"/>
                  </a:moveTo>
                  <a:cubicBezTo>
                    <a:pt x="21396" y="9680"/>
                    <a:pt x="21357" y="9609"/>
                    <a:pt x="21318" y="9546"/>
                  </a:cubicBezTo>
                  <a:cubicBezTo>
                    <a:pt x="21211" y="9364"/>
                    <a:pt x="21091" y="9198"/>
                    <a:pt x="20967" y="9064"/>
                  </a:cubicBezTo>
                  <a:cubicBezTo>
                    <a:pt x="20935" y="9032"/>
                    <a:pt x="20903" y="9001"/>
                    <a:pt x="20870" y="8969"/>
                  </a:cubicBezTo>
                  <a:cubicBezTo>
                    <a:pt x="20607" y="8724"/>
                    <a:pt x="20348" y="8487"/>
                    <a:pt x="20085" y="8242"/>
                  </a:cubicBezTo>
                  <a:cubicBezTo>
                    <a:pt x="17451" y="5817"/>
                    <a:pt x="14817" y="3384"/>
                    <a:pt x="12183" y="958"/>
                  </a:cubicBezTo>
                  <a:cubicBezTo>
                    <a:pt x="11960" y="753"/>
                    <a:pt x="11736" y="547"/>
                    <a:pt x="11509" y="334"/>
                  </a:cubicBezTo>
                  <a:cubicBezTo>
                    <a:pt x="11327" y="168"/>
                    <a:pt x="11139" y="65"/>
                    <a:pt x="10948" y="18"/>
                  </a:cubicBezTo>
                  <a:cubicBezTo>
                    <a:pt x="10545" y="-69"/>
                    <a:pt x="10189" y="176"/>
                    <a:pt x="9819" y="524"/>
                  </a:cubicBezTo>
                  <a:cubicBezTo>
                    <a:pt x="7967" y="2230"/>
                    <a:pt x="3834" y="6046"/>
                    <a:pt x="1307" y="8377"/>
                  </a:cubicBezTo>
                  <a:cubicBezTo>
                    <a:pt x="1080" y="8590"/>
                    <a:pt x="866" y="8787"/>
                    <a:pt x="665" y="8969"/>
                  </a:cubicBezTo>
                  <a:cubicBezTo>
                    <a:pt x="633" y="9001"/>
                    <a:pt x="600" y="9032"/>
                    <a:pt x="568" y="9064"/>
                  </a:cubicBezTo>
                  <a:cubicBezTo>
                    <a:pt x="444" y="9198"/>
                    <a:pt x="328" y="9356"/>
                    <a:pt x="217" y="9546"/>
                  </a:cubicBezTo>
                  <a:cubicBezTo>
                    <a:pt x="178" y="9617"/>
                    <a:pt x="136" y="9688"/>
                    <a:pt x="101" y="9759"/>
                  </a:cubicBezTo>
                  <a:cubicBezTo>
                    <a:pt x="62" y="9838"/>
                    <a:pt x="36" y="9949"/>
                    <a:pt x="0" y="10036"/>
                  </a:cubicBezTo>
                  <a:cubicBezTo>
                    <a:pt x="3101" y="13401"/>
                    <a:pt x="10033" y="20923"/>
                    <a:pt x="10033" y="20923"/>
                  </a:cubicBezTo>
                  <a:cubicBezTo>
                    <a:pt x="10033" y="20923"/>
                    <a:pt x="10380" y="21405"/>
                    <a:pt x="10909" y="21484"/>
                  </a:cubicBezTo>
                  <a:cubicBezTo>
                    <a:pt x="11246" y="21531"/>
                    <a:pt x="11655" y="21428"/>
                    <a:pt x="12102" y="20923"/>
                  </a:cubicBezTo>
                  <a:cubicBezTo>
                    <a:pt x="13157" y="19745"/>
                    <a:pt x="20387" y="11592"/>
                    <a:pt x="21600" y="10217"/>
                  </a:cubicBezTo>
                  <a:cubicBezTo>
                    <a:pt x="21545" y="10075"/>
                    <a:pt x="21499" y="9894"/>
                    <a:pt x="21435" y="9759"/>
                  </a:cubicBezTo>
                  <a:close/>
                </a:path>
              </a:pathLst>
            </a:custGeom>
            <a:solidFill>
              <a:srgbClr val="F5F5F5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dirty="0"/>
            </a:p>
          </p:txBody>
        </p:sp>
        <p:sp>
          <p:nvSpPr>
            <p:cNvPr id="156" name="Shape">
              <a:extLst>
                <a:ext uri="{FF2B5EF4-FFF2-40B4-BE49-F238E27FC236}">
                  <a16:creationId xmlns:a16="http://schemas.microsoft.com/office/drawing/2014/main" id="{6EE87FB5-E108-4B09-9366-3BE00AD9C2C6}"/>
                </a:ext>
              </a:extLst>
            </p:cNvPr>
            <p:cNvSpPr/>
            <p:nvPr/>
          </p:nvSpPr>
          <p:spPr>
            <a:xfrm>
              <a:off x="6139418" y="4038667"/>
              <a:ext cx="1190974" cy="1997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1600" extrusionOk="0">
                  <a:moveTo>
                    <a:pt x="21445" y="973"/>
                  </a:moveTo>
                  <a:cubicBezTo>
                    <a:pt x="21277" y="600"/>
                    <a:pt x="20917" y="278"/>
                    <a:pt x="20464" y="0"/>
                  </a:cubicBezTo>
                  <a:cubicBezTo>
                    <a:pt x="18142" y="632"/>
                    <a:pt x="4303" y="4406"/>
                    <a:pt x="2285" y="4954"/>
                  </a:cubicBezTo>
                  <a:cubicBezTo>
                    <a:pt x="1428" y="5184"/>
                    <a:pt x="646" y="5235"/>
                    <a:pt x="0" y="5214"/>
                  </a:cubicBezTo>
                  <a:lnTo>
                    <a:pt x="0" y="21600"/>
                  </a:lnTo>
                  <a:lnTo>
                    <a:pt x="12" y="21600"/>
                  </a:lnTo>
                  <a:cubicBezTo>
                    <a:pt x="708" y="21571"/>
                    <a:pt x="1391" y="21435"/>
                    <a:pt x="1993" y="21194"/>
                  </a:cubicBezTo>
                  <a:lnTo>
                    <a:pt x="2099" y="21150"/>
                  </a:lnTo>
                  <a:cubicBezTo>
                    <a:pt x="4849" y="19966"/>
                    <a:pt x="9481" y="17966"/>
                    <a:pt x="13287" y="16321"/>
                  </a:cubicBezTo>
                  <a:cubicBezTo>
                    <a:pt x="13665" y="16156"/>
                    <a:pt x="14038" y="15995"/>
                    <a:pt x="14404" y="15838"/>
                  </a:cubicBezTo>
                  <a:cubicBezTo>
                    <a:pt x="15621" y="15312"/>
                    <a:pt x="16714" y="14844"/>
                    <a:pt x="17577" y="14471"/>
                  </a:cubicBezTo>
                  <a:cubicBezTo>
                    <a:pt x="18651" y="14006"/>
                    <a:pt x="19508" y="12921"/>
                    <a:pt x="19806" y="12171"/>
                  </a:cubicBezTo>
                  <a:cubicBezTo>
                    <a:pt x="19893" y="11948"/>
                    <a:pt x="19967" y="11729"/>
                    <a:pt x="20017" y="11517"/>
                  </a:cubicBezTo>
                  <a:cubicBezTo>
                    <a:pt x="21314" y="6256"/>
                    <a:pt x="20973" y="5254"/>
                    <a:pt x="21557" y="1795"/>
                  </a:cubicBezTo>
                  <a:cubicBezTo>
                    <a:pt x="21600" y="1514"/>
                    <a:pt x="21563" y="1236"/>
                    <a:pt x="21445" y="973"/>
                  </a:cubicBezTo>
                  <a:close/>
                </a:path>
              </a:pathLst>
            </a:custGeom>
            <a:solidFill>
              <a:srgbClr val="E6E7E8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7" name="Shape">
              <a:extLst>
                <a:ext uri="{FF2B5EF4-FFF2-40B4-BE49-F238E27FC236}">
                  <a16:creationId xmlns:a16="http://schemas.microsoft.com/office/drawing/2014/main" id="{9002AD23-E1F9-4422-9989-1CCC48587BB3}"/>
                </a:ext>
              </a:extLst>
            </p:cNvPr>
            <p:cNvSpPr/>
            <p:nvPr/>
          </p:nvSpPr>
          <p:spPr>
            <a:xfrm>
              <a:off x="4861560" y="4031007"/>
              <a:ext cx="1221624" cy="2004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1" h="21577" extrusionOk="0">
                  <a:moveTo>
                    <a:pt x="19931" y="5013"/>
                  </a:moveTo>
                  <a:cubicBezTo>
                    <a:pt x="19931" y="5013"/>
                    <a:pt x="6998" y="1550"/>
                    <a:pt x="1212" y="0"/>
                  </a:cubicBezTo>
                  <a:cubicBezTo>
                    <a:pt x="703" y="291"/>
                    <a:pt x="310" y="644"/>
                    <a:pt x="128" y="1051"/>
                  </a:cubicBezTo>
                  <a:cubicBezTo>
                    <a:pt x="13" y="1313"/>
                    <a:pt x="-29" y="1586"/>
                    <a:pt x="19" y="1866"/>
                  </a:cubicBezTo>
                  <a:cubicBezTo>
                    <a:pt x="588" y="5308"/>
                    <a:pt x="1157" y="8750"/>
                    <a:pt x="1726" y="12192"/>
                  </a:cubicBezTo>
                  <a:cubicBezTo>
                    <a:pt x="1750" y="12330"/>
                    <a:pt x="1787" y="12468"/>
                    <a:pt x="1841" y="12603"/>
                  </a:cubicBezTo>
                  <a:cubicBezTo>
                    <a:pt x="2132" y="13352"/>
                    <a:pt x="2858" y="14022"/>
                    <a:pt x="3905" y="14480"/>
                  </a:cubicBezTo>
                  <a:cubicBezTo>
                    <a:pt x="4934" y="14935"/>
                    <a:pt x="5963" y="15386"/>
                    <a:pt x="6998" y="15841"/>
                  </a:cubicBezTo>
                  <a:cubicBezTo>
                    <a:pt x="7342" y="15994"/>
                    <a:pt x="7693" y="16146"/>
                    <a:pt x="8038" y="16299"/>
                  </a:cubicBezTo>
                  <a:cubicBezTo>
                    <a:pt x="11688" y="17907"/>
                    <a:pt x="15343" y="19515"/>
                    <a:pt x="18993" y="21123"/>
                  </a:cubicBezTo>
                  <a:cubicBezTo>
                    <a:pt x="19193" y="21211"/>
                    <a:pt x="19398" y="21283"/>
                    <a:pt x="19610" y="21345"/>
                  </a:cubicBezTo>
                  <a:cubicBezTo>
                    <a:pt x="20227" y="21524"/>
                    <a:pt x="20905" y="21600"/>
                    <a:pt x="21571" y="21571"/>
                  </a:cubicBezTo>
                  <a:lnTo>
                    <a:pt x="21571" y="5264"/>
                  </a:lnTo>
                  <a:cubicBezTo>
                    <a:pt x="20578" y="5235"/>
                    <a:pt x="19931" y="5013"/>
                    <a:pt x="19931" y="5013"/>
                  </a:cubicBezTo>
                  <a:close/>
                </a:path>
              </a:pathLst>
            </a:custGeom>
            <a:solidFill>
              <a:srgbClr val="EFEF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8" name="Shape">
              <a:extLst>
                <a:ext uri="{FF2B5EF4-FFF2-40B4-BE49-F238E27FC236}">
                  <a16:creationId xmlns:a16="http://schemas.microsoft.com/office/drawing/2014/main" id="{5BD8C8C6-7087-4FFF-9A4B-F2E8E804B729}"/>
                </a:ext>
              </a:extLst>
            </p:cNvPr>
            <p:cNvSpPr/>
            <p:nvPr/>
          </p:nvSpPr>
          <p:spPr>
            <a:xfrm>
              <a:off x="6630889" y="4847401"/>
              <a:ext cx="201948" cy="273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2121" y="7096"/>
                  </a:moveTo>
                  <a:cubicBezTo>
                    <a:pt x="-1202" y="12268"/>
                    <a:pt x="-550" y="17632"/>
                    <a:pt x="3587" y="19075"/>
                  </a:cubicBezTo>
                  <a:cubicBezTo>
                    <a:pt x="7725" y="20518"/>
                    <a:pt x="13752" y="17511"/>
                    <a:pt x="17075" y="12340"/>
                  </a:cubicBezTo>
                  <a:cubicBezTo>
                    <a:pt x="20398" y="7168"/>
                    <a:pt x="19746" y="1804"/>
                    <a:pt x="15609" y="361"/>
                  </a:cubicBezTo>
                  <a:cubicBezTo>
                    <a:pt x="11471" y="-1082"/>
                    <a:pt x="5444" y="1925"/>
                    <a:pt x="2121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9" name="Shape">
              <a:extLst>
                <a:ext uri="{FF2B5EF4-FFF2-40B4-BE49-F238E27FC236}">
                  <a16:creationId xmlns:a16="http://schemas.microsoft.com/office/drawing/2014/main" id="{75716D68-F7C6-4631-A327-30924B52D945}"/>
                </a:ext>
              </a:extLst>
            </p:cNvPr>
            <p:cNvSpPr/>
            <p:nvPr/>
          </p:nvSpPr>
          <p:spPr>
            <a:xfrm>
              <a:off x="5123455" y="4407642"/>
              <a:ext cx="201948" cy="273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0" name="Shape">
              <a:extLst>
                <a:ext uri="{FF2B5EF4-FFF2-40B4-BE49-F238E27FC236}">
                  <a16:creationId xmlns:a16="http://schemas.microsoft.com/office/drawing/2014/main" id="{DFB5D9B3-4D0F-478C-9183-C41AB5222154}"/>
                </a:ext>
              </a:extLst>
            </p:cNvPr>
            <p:cNvSpPr/>
            <p:nvPr/>
          </p:nvSpPr>
          <p:spPr>
            <a:xfrm>
              <a:off x="5569019" y="5218974"/>
              <a:ext cx="201948" cy="273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96" h="19437" extrusionOk="0">
                  <a:moveTo>
                    <a:pt x="17075" y="7096"/>
                  </a:moveTo>
                  <a:cubicBezTo>
                    <a:pt x="20398" y="12268"/>
                    <a:pt x="19746" y="17632"/>
                    <a:pt x="15609" y="19075"/>
                  </a:cubicBezTo>
                  <a:cubicBezTo>
                    <a:pt x="11471" y="20518"/>
                    <a:pt x="5444" y="17511"/>
                    <a:pt x="2121" y="12340"/>
                  </a:cubicBezTo>
                  <a:cubicBezTo>
                    <a:pt x="-1202" y="7168"/>
                    <a:pt x="-550" y="1804"/>
                    <a:pt x="3587" y="361"/>
                  </a:cubicBezTo>
                  <a:cubicBezTo>
                    <a:pt x="7725" y="-1082"/>
                    <a:pt x="13752" y="1925"/>
                    <a:pt x="17075" y="7096"/>
                  </a:cubicBezTo>
                  <a:close/>
                </a:path>
              </a:pathLst>
            </a:custGeom>
            <a:solidFill>
              <a:schemeClr val="bg2">
                <a:lumMod val="10000"/>
                <a:alpha val="20000"/>
              </a:schemeClr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1" name="Shape">
              <a:extLst>
                <a:ext uri="{FF2B5EF4-FFF2-40B4-BE49-F238E27FC236}">
                  <a16:creationId xmlns:a16="http://schemas.microsoft.com/office/drawing/2014/main" id="{35E1333E-1A47-488D-A6D5-63053DE45B3A}"/>
                </a:ext>
              </a:extLst>
            </p:cNvPr>
            <p:cNvSpPr/>
            <p:nvPr/>
          </p:nvSpPr>
          <p:spPr>
            <a:xfrm>
              <a:off x="5931659" y="3704866"/>
              <a:ext cx="317385" cy="130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88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68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2" name="Shape">
              <a:extLst>
                <a:ext uri="{FF2B5EF4-FFF2-40B4-BE49-F238E27FC236}">
                  <a16:creationId xmlns:a16="http://schemas.microsoft.com/office/drawing/2014/main" id="{08DA671D-6ACD-4FFC-85B8-6AC4201C0ECA}"/>
                </a:ext>
              </a:extLst>
            </p:cNvPr>
            <p:cNvSpPr/>
            <p:nvPr/>
          </p:nvSpPr>
          <p:spPr>
            <a:xfrm>
              <a:off x="5931659" y="4211947"/>
              <a:ext cx="317385" cy="130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48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3" name="Shape">
              <a:extLst>
                <a:ext uri="{FF2B5EF4-FFF2-40B4-BE49-F238E27FC236}">
                  <a16:creationId xmlns:a16="http://schemas.microsoft.com/office/drawing/2014/main" id="{08E5B98D-F740-48A4-BC2A-D8C662756988}"/>
                </a:ext>
              </a:extLst>
            </p:cNvPr>
            <p:cNvSpPr/>
            <p:nvPr/>
          </p:nvSpPr>
          <p:spPr>
            <a:xfrm>
              <a:off x="5280450" y="3941504"/>
              <a:ext cx="317385" cy="130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29" y="0"/>
                    <a:pt x="10800" y="0"/>
                  </a:cubicBezTo>
                  <a:cubicBezTo>
                    <a:pt x="16771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4" name="Shape">
              <a:extLst>
                <a:ext uri="{FF2B5EF4-FFF2-40B4-BE49-F238E27FC236}">
                  <a16:creationId xmlns:a16="http://schemas.microsoft.com/office/drawing/2014/main" id="{85120E98-F064-4114-B987-0338C4787FD0}"/>
                </a:ext>
              </a:extLst>
            </p:cNvPr>
            <p:cNvSpPr/>
            <p:nvPr/>
          </p:nvSpPr>
          <p:spPr>
            <a:xfrm>
              <a:off x="6548595" y="3941504"/>
              <a:ext cx="317385" cy="1304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32"/>
                    <a:pt x="16771" y="21600"/>
                    <a:pt x="10800" y="21600"/>
                  </a:cubicBezTo>
                  <a:cubicBezTo>
                    <a:pt x="4829" y="21600"/>
                    <a:pt x="0" y="16788"/>
                    <a:pt x="0" y="10800"/>
                  </a:cubicBezTo>
                  <a:cubicBezTo>
                    <a:pt x="0" y="4812"/>
                    <a:pt x="4852" y="0"/>
                    <a:pt x="10800" y="0"/>
                  </a:cubicBezTo>
                  <a:cubicBezTo>
                    <a:pt x="16748" y="0"/>
                    <a:pt x="21600" y="4812"/>
                    <a:pt x="21600" y="10800"/>
                  </a:cubicBezTo>
                  <a:close/>
                </a:path>
              </a:pathLst>
            </a:custGeom>
            <a:solidFill>
              <a:srgbClr val="232323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7 Dices (</a:t>
            </a:r>
            <a:r>
              <a:rPr lang="en-US" i="1" dirty="0"/>
              <a:t>Vic</a:t>
            </a:r>
            <a:r>
              <a:rPr lang="en-US" dirty="0"/>
              <a:t> formation)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C73B8E4-3413-4EB1-BE81-B47E83FCAB2E}"/>
              </a:ext>
            </a:extLst>
          </p:cNvPr>
          <p:cNvGrpSpPr/>
          <p:nvPr/>
        </p:nvGrpSpPr>
        <p:grpSpPr>
          <a:xfrm>
            <a:off x="4994527" y="1308520"/>
            <a:ext cx="2194560" cy="1428637"/>
            <a:chOff x="8688287" y="1743954"/>
            <a:chExt cx="2194560" cy="1428637"/>
          </a:xfrm>
        </p:grpSpPr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28293A1E-8E0D-446D-B473-8E7C33EDEF1C}"/>
                </a:ext>
              </a:extLst>
            </p:cNvPr>
            <p:cNvSpPr/>
            <p:nvPr/>
          </p:nvSpPr>
          <p:spPr>
            <a:xfrm>
              <a:off x="8688287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BA8A64FD-DB4D-48CC-AB83-D11378D99BBC}"/>
                </a:ext>
              </a:extLst>
            </p:cNvPr>
            <p:cNvSpPr/>
            <p:nvPr/>
          </p:nvSpPr>
          <p:spPr>
            <a:xfrm>
              <a:off x="885771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ctr"/>
              <a:r>
                <a:rPr lang="en-US" sz="2400" b="1" cap="all" noProof="1">
                  <a:solidFill>
                    <a:schemeClr val="accent4"/>
                  </a:solidFill>
                </a:rPr>
                <a:t>Lorem ipsum</a:t>
              </a:r>
              <a:endParaRPr lang="en-US" sz="2400" b="1" cap="all" dirty="0">
                <a:solidFill>
                  <a:schemeClr val="accent4"/>
                </a:solidFill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6170C450-7896-4D1B-84FE-0212A4EE18F0}"/>
              </a:ext>
            </a:extLst>
          </p:cNvPr>
          <p:cNvGrpSpPr/>
          <p:nvPr/>
        </p:nvGrpSpPr>
        <p:grpSpPr>
          <a:xfrm>
            <a:off x="405213" y="4283400"/>
            <a:ext cx="2194560" cy="1428637"/>
            <a:chOff x="1309153" y="1743954"/>
            <a:chExt cx="2194560" cy="1428637"/>
          </a:xfrm>
        </p:grpSpPr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0B4D9CA2-3200-4E3E-A545-8BF23D304D1A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E844AF37-DD73-4937-B37B-676E1E2DB992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1"/>
                  </a:solidFill>
                </a:rPr>
                <a:t>Lorem ipsum</a:t>
              </a:r>
              <a:endParaRPr lang="en-US" sz="2400" b="1" cap="all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4779AA76-058E-4090-A5D2-3AEB8FC6DE06}"/>
              </a:ext>
            </a:extLst>
          </p:cNvPr>
          <p:cNvGrpSpPr/>
          <p:nvPr/>
        </p:nvGrpSpPr>
        <p:grpSpPr>
          <a:xfrm>
            <a:off x="9592226" y="4283400"/>
            <a:ext cx="2194561" cy="1428637"/>
            <a:chOff x="8688287" y="1743954"/>
            <a:chExt cx="2194561" cy="1428637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F8DCBBC1-7060-4131-9CFA-85A0789FC17B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3A319D15-73C3-4A77-94BD-A0E4586003DB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2"/>
                  </a:solidFill>
                </a:rPr>
                <a:t>Lorem ipsum</a:t>
              </a:r>
              <a:endParaRPr lang="en-US" sz="2400" b="1" cap="all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8607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Oval 8">
            <a:extLst>
              <a:ext uri="{FF2B5EF4-FFF2-40B4-BE49-F238E27FC236}">
                <a16:creationId xmlns:a16="http://schemas.microsoft.com/office/drawing/2014/main" id="{8FA141B2-F617-4785-800F-DA7C79B5168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787665" y="3818811"/>
            <a:ext cx="3253345" cy="1769178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50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defTabSz="914400"/>
            <a:endParaRPr lang="zh-CN" altLang="en-US" sz="135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Oval 8">
            <a:extLst>
              <a:ext uri="{FF2B5EF4-FFF2-40B4-BE49-F238E27FC236}">
                <a16:creationId xmlns:a16="http://schemas.microsoft.com/office/drawing/2014/main" id="{2FF2A27A-D818-44E7-8C5A-096E5AA15FC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068345" y="3772165"/>
            <a:ext cx="3253345" cy="1769178"/>
          </a:xfrm>
          <a:prstGeom prst="ellipse">
            <a:avLst/>
          </a:prstGeom>
          <a:gradFill rotWithShape="1">
            <a:gsLst>
              <a:gs pos="0">
                <a:sysClr val="windowText" lastClr="000000"/>
              </a:gs>
              <a:gs pos="17000">
                <a:sysClr val="windowText" lastClr="000000">
                  <a:alpha val="50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/>
        </p:spPr>
        <p:txBody>
          <a:bodyPr wrap="none" anchor="ctr"/>
          <a:lstStyle/>
          <a:p>
            <a:pPr defTabSz="914400"/>
            <a:endParaRPr lang="zh-CN" altLang="en-US" sz="1350" kern="0" dirty="0">
              <a:solidFill>
                <a:sysClr val="windowText" lastClr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Title 32">
            <a:extLst>
              <a:ext uri="{FF2B5EF4-FFF2-40B4-BE49-F238E27FC236}">
                <a16:creationId xmlns:a16="http://schemas.microsoft.com/office/drawing/2014/main" id="{E9BD0782-3A6E-104D-8A61-20B0D9B36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Dice Infographics</a:t>
            </a:r>
          </a:p>
        </p:txBody>
      </p:sp>
      <p:sp>
        <p:nvSpPr>
          <p:cNvPr id="34" name="Subtitle 33">
            <a:extLst>
              <a:ext uri="{FF2B5EF4-FFF2-40B4-BE49-F238E27FC236}">
                <a16:creationId xmlns:a16="http://schemas.microsoft.com/office/drawing/2014/main" id="{C5CB3B9A-79FB-8542-BB3D-C5B3E1FAC8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Bad and Good Dices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73332BE-FB90-4349-AFCB-BF643B0A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327C5-B821-4FE9-A59A-A60D9EB59A9A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BFFAD0B-8C77-4913-9E8C-74C6895C31D4}"/>
              </a:ext>
            </a:extLst>
          </p:cNvPr>
          <p:cNvGrpSpPr/>
          <p:nvPr/>
        </p:nvGrpSpPr>
        <p:grpSpPr>
          <a:xfrm>
            <a:off x="6191979" y="2130003"/>
            <a:ext cx="2835619" cy="2812230"/>
            <a:chOff x="6191979" y="2130003"/>
            <a:chExt cx="2835619" cy="2812230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06BE76A-A5B8-4D35-A2C0-0C697FBCB7E7}"/>
                </a:ext>
              </a:extLst>
            </p:cNvPr>
            <p:cNvSpPr/>
            <p:nvPr/>
          </p:nvSpPr>
          <p:spPr>
            <a:xfrm>
              <a:off x="6191979" y="2130003"/>
              <a:ext cx="2835619" cy="2812230"/>
            </a:xfrm>
            <a:custGeom>
              <a:avLst/>
              <a:gdLst>
                <a:gd name="connsiteX0" fmla="*/ 1544708 w 2835619"/>
                <a:gd name="connsiteY0" fmla="*/ 0 h 2812230"/>
                <a:gd name="connsiteX1" fmla="*/ 1612263 w 2835619"/>
                <a:gd name="connsiteY1" fmla="*/ 8774 h 2812230"/>
                <a:gd name="connsiteX2" fmla="*/ 1677400 w 2835619"/>
                <a:gd name="connsiteY2" fmla="*/ 37553 h 2812230"/>
                <a:gd name="connsiteX3" fmla="*/ 1752930 w 2835619"/>
                <a:gd name="connsiteY3" fmla="*/ 84331 h 2812230"/>
                <a:gd name="connsiteX4" fmla="*/ 2638144 w 2835619"/>
                <a:gd name="connsiteY4" fmla="*/ 632185 h 2812230"/>
                <a:gd name="connsiteX5" fmla="*/ 2726001 w 2835619"/>
                <a:gd name="connsiteY5" fmla="*/ 686534 h 2812230"/>
                <a:gd name="connsiteX6" fmla="*/ 2736877 w 2835619"/>
                <a:gd name="connsiteY6" fmla="*/ 693754 h 2812230"/>
                <a:gd name="connsiteX7" fmla="*/ 2774461 w 2835619"/>
                <a:gd name="connsiteY7" fmla="*/ 725692 h 2812230"/>
                <a:gd name="connsiteX8" fmla="*/ 2786425 w 2835619"/>
                <a:gd name="connsiteY8" fmla="*/ 739279 h 2812230"/>
                <a:gd name="connsiteX9" fmla="*/ 2790568 w 2835619"/>
                <a:gd name="connsiteY9" fmla="*/ 746337 h 2812230"/>
                <a:gd name="connsiteX10" fmla="*/ 2794329 w 2835619"/>
                <a:gd name="connsiteY10" fmla="*/ 745392 h 2812230"/>
                <a:gd name="connsiteX11" fmla="*/ 2834806 w 2835619"/>
                <a:gd name="connsiteY11" fmla="*/ 860886 h 2812230"/>
                <a:gd name="connsiteX12" fmla="*/ 2835619 w 2835619"/>
                <a:gd name="connsiteY12" fmla="*/ 878876 h 2812230"/>
                <a:gd name="connsiteX13" fmla="*/ 2825378 w 2835619"/>
                <a:gd name="connsiteY13" fmla="*/ 949971 h 2812230"/>
                <a:gd name="connsiteX14" fmla="*/ 2530331 w 2835619"/>
                <a:gd name="connsiteY14" fmla="*/ 1974204 h 2812230"/>
                <a:gd name="connsiteX15" fmla="*/ 2503590 w 2835619"/>
                <a:gd name="connsiteY15" fmla="*/ 2041759 h 2812230"/>
                <a:gd name="connsiteX16" fmla="*/ 2317703 w 2835619"/>
                <a:gd name="connsiteY16" fmla="*/ 2261169 h 2812230"/>
                <a:gd name="connsiteX17" fmla="*/ 2092557 w 2835619"/>
                <a:gd name="connsiteY17" fmla="*/ 2369008 h 2812230"/>
                <a:gd name="connsiteX18" fmla="*/ 2013634 w 2835619"/>
                <a:gd name="connsiteY18" fmla="*/ 2406996 h 2812230"/>
                <a:gd name="connsiteX19" fmla="*/ 1219447 w 2835619"/>
                <a:gd name="connsiteY19" fmla="*/ 2787447 h 2812230"/>
                <a:gd name="connsiteX20" fmla="*/ 1211970 w 2835619"/>
                <a:gd name="connsiteY20" fmla="*/ 2791083 h 2812230"/>
                <a:gd name="connsiteX21" fmla="*/ 1111426 w 2835619"/>
                <a:gd name="connsiteY21" fmla="*/ 2812230 h 2812230"/>
                <a:gd name="connsiteX22" fmla="*/ 1080784 w 2835619"/>
                <a:gd name="connsiteY22" fmla="*/ 2810221 h 2812230"/>
                <a:gd name="connsiteX23" fmla="*/ 1079971 w 2835619"/>
                <a:gd name="connsiteY23" fmla="*/ 2810221 h 2812230"/>
                <a:gd name="connsiteX24" fmla="*/ 1080689 w 2835619"/>
                <a:gd name="connsiteY24" fmla="*/ 2806467 h 2812230"/>
                <a:gd name="connsiteX25" fmla="*/ 1026732 w 2835619"/>
                <a:gd name="connsiteY25" fmla="*/ 2792524 h 2812230"/>
                <a:gd name="connsiteX26" fmla="*/ 968291 w 2835619"/>
                <a:gd name="connsiteY26" fmla="*/ 2759876 h 2812230"/>
                <a:gd name="connsiteX27" fmla="*/ 933138 w 2835619"/>
                <a:gd name="connsiteY27" fmla="*/ 2728304 h 2812230"/>
                <a:gd name="connsiteX28" fmla="*/ 324466 w 2835619"/>
                <a:gd name="connsiteY28" fmla="*/ 2070081 h 2812230"/>
                <a:gd name="connsiteX29" fmla="*/ 266564 w 2835619"/>
                <a:gd name="connsiteY29" fmla="*/ 2007774 h 2812230"/>
                <a:gd name="connsiteX30" fmla="*/ 94713 w 2835619"/>
                <a:gd name="connsiteY30" fmla="*/ 1821931 h 2812230"/>
                <a:gd name="connsiteX31" fmla="*/ 398 w 2835619"/>
                <a:gd name="connsiteY31" fmla="*/ 1593395 h 2812230"/>
                <a:gd name="connsiteX32" fmla="*/ 0 w 2835619"/>
                <a:gd name="connsiteY32" fmla="*/ 1580599 h 2812230"/>
                <a:gd name="connsiteX33" fmla="*/ 1592 w 2835619"/>
                <a:gd name="connsiteY33" fmla="*/ 1547472 h 2812230"/>
                <a:gd name="connsiteX34" fmla="*/ 107514 w 2835619"/>
                <a:gd name="connsiteY34" fmla="*/ 412563 h 2812230"/>
                <a:gd name="connsiteX35" fmla="*/ 131856 w 2835619"/>
                <a:gd name="connsiteY35" fmla="*/ 325740 h 2812230"/>
                <a:gd name="connsiteX36" fmla="*/ 171005 w 2835619"/>
                <a:gd name="connsiteY36" fmla="*/ 269533 h 2812230"/>
                <a:gd name="connsiteX37" fmla="*/ 194466 w 2835619"/>
                <a:gd name="connsiteY37" fmla="*/ 250274 h 2812230"/>
                <a:gd name="connsiteX38" fmla="*/ 192053 w 2835619"/>
                <a:gd name="connsiteY38" fmla="*/ 248582 h 2812230"/>
                <a:gd name="connsiteX39" fmla="*/ 206796 w 2835619"/>
                <a:gd name="connsiteY39" fmla="*/ 237351 h 2812230"/>
                <a:gd name="connsiteX40" fmla="*/ 215140 w 2835619"/>
                <a:gd name="connsiteY40" fmla="*/ 233304 h 2812230"/>
                <a:gd name="connsiteX41" fmla="*/ 224181 w 2835619"/>
                <a:gd name="connsiteY41" fmla="*/ 225883 h 2812230"/>
                <a:gd name="connsiteX42" fmla="*/ 227257 w 2835619"/>
                <a:gd name="connsiteY42" fmla="*/ 228037 h 2812230"/>
                <a:gd name="connsiteX43" fmla="*/ 270000 w 2835619"/>
                <a:gd name="connsiteY43" fmla="*/ 213787 h 2812230"/>
                <a:gd name="connsiteX44" fmla="*/ 282327 w 2835619"/>
                <a:gd name="connsiteY44" fmla="*/ 211380 h 2812230"/>
                <a:gd name="connsiteX45" fmla="*/ 365470 w 2835619"/>
                <a:gd name="connsiteY45" fmla="*/ 196991 h 2812230"/>
                <a:gd name="connsiteX46" fmla="*/ 1470387 w 2835619"/>
                <a:gd name="connsiteY46" fmla="*/ 7571 h 2812230"/>
                <a:gd name="connsiteX47" fmla="*/ 1544708 w 2835619"/>
                <a:gd name="connsiteY47" fmla="*/ 0 h 281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2835619" h="2812230">
                  <a:moveTo>
                    <a:pt x="1544708" y="0"/>
                  </a:moveTo>
                  <a:cubicBezTo>
                    <a:pt x="1566703" y="0"/>
                    <a:pt x="1589181" y="2406"/>
                    <a:pt x="1612263" y="8774"/>
                  </a:cubicBezTo>
                  <a:cubicBezTo>
                    <a:pt x="1635103" y="15191"/>
                    <a:pt x="1657097" y="24768"/>
                    <a:pt x="1677400" y="37553"/>
                  </a:cubicBezTo>
                  <a:cubicBezTo>
                    <a:pt x="1702657" y="53146"/>
                    <a:pt x="1727794" y="68738"/>
                    <a:pt x="1752930" y="84331"/>
                  </a:cubicBezTo>
                  <a:cubicBezTo>
                    <a:pt x="2048283" y="266933"/>
                    <a:pt x="2343153" y="449584"/>
                    <a:pt x="2638144" y="632185"/>
                  </a:cubicBezTo>
                  <a:cubicBezTo>
                    <a:pt x="2667268" y="650185"/>
                    <a:pt x="2696876" y="668585"/>
                    <a:pt x="2726001" y="686534"/>
                  </a:cubicBezTo>
                  <a:cubicBezTo>
                    <a:pt x="2729626" y="688941"/>
                    <a:pt x="2733252" y="691348"/>
                    <a:pt x="2736877" y="693754"/>
                  </a:cubicBezTo>
                  <a:cubicBezTo>
                    <a:pt x="2750412" y="703331"/>
                    <a:pt x="2763222" y="714110"/>
                    <a:pt x="2774461" y="725692"/>
                  </a:cubicBezTo>
                  <a:cubicBezTo>
                    <a:pt x="2778449" y="730104"/>
                    <a:pt x="2782437" y="734516"/>
                    <a:pt x="2786425" y="739279"/>
                  </a:cubicBezTo>
                  <a:lnTo>
                    <a:pt x="2790568" y="746337"/>
                  </a:lnTo>
                  <a:lnTo>
                    <a:pt x="2794329" y="745392"/>
                  </a:lnTo>
                  <a:cubicBezTo>
                    <a:pt x="2816356" y="780605"/>
                    <a:pt x="2832043" y="819741"/>
                    <a:pt x="2834806" y="860886"/>
                  </a:cubicBezTo>
                  <a:cubicBezTo>
                    <a:pt x="2835619" y="866915"/>
                    <a:pt x="2835619" y="872847"/>
                    <a:pt x="2835619" y="878876"/>
                  </a:cubicBezTo>
                  <a:cubicBezTo>
                    <a:pt x="2835619" y="902415"/>
                    <a:pt x="2832449" y="926432"/>
                    <a:pt x="2825378" y="949971"/>
                  </a:cubicBezTo>
                  <a:cubicBezTo>
                    <a:pt x="2718169" y="1314060"/>
                    <a:pt x="2718901" y="1425535"/>
                    <a:pt x="2530331" y="1974204"/>
                  </a:cubicBezTo>
                  <a:cubicBezTo>
                    <a:pt x="2522447" y="1996212"/>
                    <a:pt x="2513425" y="2018985"/>
                    <a:pt x="2503590" y="2041759"/>
                  </a:cubicBezTo>
                  <a:cubicBezTo>
                    <a:pt x="2469778" y="2118883"/>
                    <a:pt x="2393944" y="2224808"/>
                    <a:pt x="2317703" y="2261169"/>
                  </a:cubicBezTo>
                  <a:cubicBezTo>
                    <a:pt x="2256418" y="2290736"/>
                    <a:pt x="2179039" y="2327480"/>
                    <a:pt x="2092557" y="2369008"/>
                  </a:cubicBezTo>
                  <a:cubicBezTo>
                    <a:pt x="2067035" y="2381448"/>
                    <a:pt x="2040701" y="2394270"/>
                    <a:pt x="2013634" y="2406996"/>
                  </a:cubicBezTo>
                  <a:cubicBezTo>
                    <a:pt x="1743622" y="2536460"/>
                    <a:pt x="1414357" y="2693961"/>
                    <a:pt x="1219447" y="2787447"/>
                  </a:cubicBezTo>
                  <a:lnTo>
                    <a:pt x="1211970" y="2791083"/>
                  </a:lnTo>
                  <a:cubicBezTo>
                    <a:pt x="1179783" y="2805436"/>
                    <a:pt x="1145239" y="2812230"/>
                    <a:pt x="1111426" y="2812230"/>
                  </a:cubicBezTo>
                  <a:cubicBezTo>
                    <a:pt x="1101185" y="2812230"/>
                    <a:pt x="1090944" y="2811465"/>
                    <a:pt x="1080784" y="2810221"/>
                  </a:cubicBezTo>
                  <a:lnTo>
                    <a:pt x="1079971" y="2810221"/>
                  </a:lnTo>
                  <a:lnTo>
                    <a:pt x="1080689" y="2806467"/>
                  </a:lnTo>
                  <a:lnTo>
                    <a:pt x="1026732" y="2792524"/>
                  </a:lnTo>
                  <a:cubicBezTo>
                    <a:pt x="1006146" y="2784332"/>
                    <a:pt x="986464" y="2773449"/>
                    <a:pt x="968291" y="2759876"/>
                  </a:cubicBezTo>
                  <a:cubicBezTo>
                    <a:pt x="955888" y="2750667"/>
                    <a:pt x="943883" y="2740263"/>
                    <a:pt x="933138" y="2728304"/>
                  </a:cubicBezTo>
                  <a:cubicBezTo>
                    <a:pt x="730513" y="2508856"/>
                    <a:pt x="527489" y="2289528"/>
                    <a:pt x="324466" y="2070081"/>
                  </a:cubicBezTo>
                  <a:cubicBezTo>
                    <a:pt x="304900" y="2049392"/>
                    <a:pt x="285732" y="2028583"/>
                    <a:pt x="266564" y="2007774"/>
                  </a:cubicBezTo>
                  <a:cubicBezTo>
                    <a:pt x="209391" y="1945827"/>
                    <a:pt x="151886" y="1883879"/>
                    <a:pt x="94713" y="1821931"/>
                  </a:cubicBezTo>
                  <a:cubicBezTo>
                    <a:pt x="36745" y="1759266"/>
                    <a:pt x="3582" y="1677706"/>
                    <a:pt x="398" y="1593395"/>
                  </a:cubicBezTo>
                  <a:cubicBezTo>
                    <a:pt x="0" y="1589329"/>
                    <a:pt x="0" y="1585024"/>
                    <a:pt x="0" y="1580599"/>
                  </a:cubicBezTo>
                  <a:cubicBezTo>
                    <a:pt x="0" y="1569357"/>
                    <a:pt x="398" y="1558594"/>
                    <a:pt x="1592" y="1547472"/>
                  </a:cubicBezTo>
                  <a:cubicBezTo>
                    <a:pt x="36745" y="1168970"/>
                    <a:pt x="72361" y="790946"/>
                    <a:pt x="107514" y="412563"/>
                  </a:cubicBezTo>
                  <a:cubicBezTo>
                    <a:pt x="110300" y="381709"/>
                    <a:pt x="118657" y="352529"/>
                    <a:pt x="131856" y="325740"/>
                  </a:cubicBezTo>
                  <a:cubicBezTo>
                    <a:pt x="142070" y="304992"/>
                    <a:pt x="155368" y="286216"/>
                    <a:pt x="171005" y="269533"/>
                  </a:cubicBezTo>
                  <a:lnTo>
                    <a:pt x="194466" y="250274"/>
                  </a:lnTo>
                  <a:lnTo>
                    <a:pt x="192053" y="248582"/>
                  </a:lnTo>
                  <a:cubicBezTo>
                    <a:pt x="197249" y="245373"/>
                    <a:pt x="201237" y="240159"/>
                    <a:pt x="206796" y="237351"/>
                  </a:cubicBezTo>
                  <a:lnTo>
                    <a:pt x="215140" y="233304"/>
                  </a:lnTo>
                  <a:lnTo>
                    <a:pt x="224181" y="225883"/>
                  </a:lnTo>
                  <a:lnTo>
                    <a:pt x="227257" y="228037"/>
                  </a:lnTo>
                  <a:lnTo>
                    <a:pt x="270000" y="213787"/>
                  </a:lnTo>
                  <a:cubicBezTo>
                    <a:pt x="273988" y="212984"/>
                    <a:pt x="277976" y="212182"/>
                    <a:pt x="282327" y="211380"/>
                  </a:cubicBezTo>
                  <a:cubicBezTo>
                    <a:pt x="307947" y="207018"/>
                    <a:pt x="335863" y="202205"/>
                    <a:pt x="365470" y="196991"/>
                  </a:cubicBezTo>
                  <a:cubicBezTo>
                    <a:pt x="693574" y="141087"/>
                    <a:pt x="1229898" y="48734"/>
                    <a:pt x="1470387" y="7571"/>
                  </a:cubicBezTo>
                  <a:cubicBezTo>
                    <a:pt x="1495644" y="3209"/>
                    <a:pt x="1520418" y="0"/>
                    <a:pt x="1544708" y="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6DCE8FF-559F-4E13-8BE1-FEA78C810476}"/>
                </a:ext>
              </a:extLst>
            </p:cNvPr>
            <p:cNvGrpSpPr/>
            <p:nvPr/>
          </p:nvGrpSpPr>
          <p:grpSpPr>
            <a:xfrm>
              <a:off x="6191979" y="2130003"/>
              <a:ext cx="2835619" cy="2812230"/>
              <a:chOff x="6191979" y="2130003"/>
              <a:chExt cx="2835619" cy="2812230"/>
            </a:xfrm>
          </p:grpSpPr>
          <p:sp>
            <p:nvSpPr>
              <p:cNvPr id="28" name="Shape">
                <a:extLst>
                  <a:ext uri="{FF2B5EF4-FFF2-40B4-BE49-F238E27FC236}">
                    <a16:creationId xmlns:a16="http://schemas.microsoft.com/office/drawing/2014/main" id="{4F048C20-8435-4B97-84FF-E33064995C57}"/>
                  </a:ext>
                </a:extLst>
              </p:cNvPr>
              <p:cNvSpPr/>
              <p:nvPr/>
            </p:nvSpPr>
            <p:spPr>
              <a:xfrm>
                <a:off x="7271950" y="2875395"/>
                <a:ext cx="1755648" cy="20668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092" y="0"/>
                    </a:moveTo>
                    <a:lnTo>
                      <a:pt x="21092" y="0"/>
                    </a:lnTo>
                    <a:cubicBezTo>
                      <a:pt x="19159" y="413"/>
                      <a:pt x="7629" y="2865"/>
                      <a:pt x="5946" y="3216"/>
                    </a:cubicBezTo>
                    <a:lnTo>
                      <a:pt x="5946" y="3216"/>
                    </a:lnTo>
                    <a:cubicBezTo>
                      <a:pt x="5927" y="3220"/>
                      <a:pt x="5908" y="3224"/>
                      <a:pt x="5888" y="3228"/>
                    </a:cubicBezTo>
                    <a:cubicBezTo>
                      <a:pt x="5883" y="3228"/>
                      <a:pt x="5883" y="3228"/>
                      <a:pt x="5879" y="3228"/>
                    </a:cubicBezTo>
                    <a:cubicBezTo>
                      <a:pt x="5859" y="3232"/>
                      <a:pt x="5845" y="3237"/>
                      <a:pt x="5825" y="3237"/>
                    </a:cubicBezTo>
                    <a:cubicBezTo>
                      <a:pt x="5825" y="3237"/>
                      <a:pt x="5821" y="3237"/>
                      <a:pt x="5821" y="3237"/>
                    </a:cubicBezTo>
                    <a:cubicBezTo>
                      <a:pt x="5816" y="3237"/>
                      <a:pt x="5816" y="3237"/>
                      <a:pt x="5811" y="3237"/>
                    </a:cubicBezTo>
                    <a:cubicBezTo>
                      <a:pt x="5545" y="3283"/>
                      <a:pt x="5289" y="3303"/>
                      <a:pt x="5052" y="3308"/>
                    </a:cubicBezTo>
                    <a:cubicBezTo>
                      <a:pt x="5047" y="3308"/>
                      <a:pt x="5042" y="3308"/>
                      <a:pt x="5037" y="3308"/>
                    </a:cubicBezTo>
                    <a:lnTo>
                      <a:pt x="5037" y="3308"/>
                    </a:lnTo>
                    <a:cubicBezTo>
                      <a:pt x="5037" y="3308"/>
                      <a:pt x="5033" y="3308"/>
                      <a:pt x="5033" y="3308"/>
                    </a:cubicBezTo>
                    <a:cubicBezTo>
                      <a:pt x="4723" y="3308"/>
                      <a:pt x="4438" y="3274"/>
                      <a:pt x="4191" y="3220"/>
                    </a:cubicBezTo>
                    <a:cubicBezTo>
                      <a:pt x="4182" y="3220"/>
                      <a:pt x="4172" y="3216"/>
                      <a:pt x="4167" y="3216"/>
                    </a:cubicBezTo>
                    <a:cubicBezTo>
                      <a:pt x="4158" y="3212"/>
                      <a:pt x="4148" y="3212"/>
                      <a:pt x="4138" y="3207"/>
                    </a:cubicBezTo>
                    <a:lnTo>
                      <a:pt x="4138" y="3207"/>
                    </a:lnTo>
                    <a:lnTo>
                      <a:pt x="0" y="21579"/>
                    </a:lnTo>
                    <a:lnTo>
                      <a:pt x="10" y="21579"/>
                    </a:lnTo>
                    <a:cubicBezTo>
                      <a:pt x="135" y="21592"/>
                      <a:pt x="261" y="21600"/>
                      <a:pt x="387" y="21600"/>
                    </a:cubicBezTo>
                    <a:cubicBezTo>
                      <a:pt x="803" y="21600"/>
                      <a:pt x="1228" y="21529"/>
                      <a:pt x="1624" y="21379"/>
                    </a:cubicBezTo>
                    <a:lnTo>
                      <a:pt x="1716" y="21341"/>
                    </a:lnTo>
                    <a:cubicBezTo>
                      <a:pt x="4114" y="20364"/>
                      <a:pt x="8165" y="18718"/>
                      <a:pt x="11487" y="17365"/>
                    </a:cubicBezTo>
                    <a:cubicBezTo>
                      <a:pt x="11820" y="17232"/>
                      <a:pt x="12144" y="17098"/>
                      <a:pt x="12458" y="16968"/>
                    </a:cubicBezTo>
                    <a:cubicBezTo>
                      <a:pt x="13522" y="16534"/>
                      <a:pt x="14474" y="16150"/>
                      <a:pt x="15228" y="15841"/>
                    </a:cubicBezTo>
                    <a:cubicBezTo>
                      <a:pt x="16166" y="15461"/>
                      <a:pt x="17099" y="14354"/>
                      <a:pt x="17515" y="13548"/>
                    </a:cubicBezTo>
                    <a:cubicBezTo>
                      <a:pt x="17636" y="13310"/>
                      <a:pt x="17747" y="13072"/>
                      <a:pt x="17844" y="12842"/>
                    </a:cubicBezTo>
                    <a:cubicBezTo>
                      <a:pt x="20164" y="7108"/>
                      <a:pt x="20155" y="5943"/>
                      <a:pt x="21474" y="2138"/>
                    </a:cubicBezTo>
                    <a:cubicBezTo>
                      <a:pt x="21561" y="1892"/>
                      <a:pt x="21600" y="1641"/>
                      <a:pt x="21600" y="1395"/>
                    </a:cubicBezTo>
                    <a:cubicBezTo>
                      <a:pt x="21600" y="1332"/>
                      <a:pt x="21600" y="1270"/>
                      <a:pt x="21590" y="1207"/>
                    </a:cubicBezTo>
                    <a:cubicBezTo>
                      <a:pt x="21556" y="777"/>
                      <a:pt x="21363" y="368"/>
                      <a:pt x="21092" y="0"/>
                    </a:cubicBezTo>
                  </a:path>
                </a:pathLst>
              </a:custGeom>
              <a:solidFill>
                <a:srgbClr val="66843C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9" name="Shape">
                <a:extLst>
                  <a:ext uri="{FF2B5EF4-FFF2-40B4-BE49-F238E27FC236}">
                    <a16:creationId xmlns:a16="http://schemas.microsoft.com/office/drawing/2014/main" id="{9141B986-3465-44BD-A13C-AB9A1565D8E6}"/>
                  </a:ext>
                </a:extLst>
              </p:cNvPr>
              <p:cNvSpPr/>
              <p:nvPr/>
            </p:nvSpPr>
            <p:spPr>
              <a:xfrm>
                <a:off x="6191979" y="2355886"/>
                <a:ext cx="1432638" cy="258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380" y="0"/>
                    </a:moveTo>
                    <a:cubicBezTo>
                      <a:pt x="2790" y="207"/>
                      <a:pt x="2296" y="488"/>
                      <a:pt x="1988" y="835"/>
                    </a:cubicBezTo>
                    <a:cubicBezTo>
                      <a:pt x="1789" y="1059"/>
                      <a:pt x="1663" y="1303"/>
                      <a:pt x="1621" y="1561"/>
                    </a:cubicBezTo>
                    <a:cubicBezTo>
                      <a:pt x="1091" y="4725"/>
                      <a:pt x="554" y="7886"/>
                      <a:pt x="24" y="11051"/>
                    </a:cubicBezTo>
                    <a:cubicBezTo>
                      <a:pt x="6" y="11144"/>
                      <a:pt x="0" y="11234"/>
                      <a:pt x="0" y="11328"/>
                    </a:cubicBezTo>
                    <a:cubicBezTo>
                      <a:pt x="0" y="11365"/>
                      <a:pt x="0" y="11401"/>
                      <a:pt x="6" y="11435"/>
                    </a:cubicBezTo>
                    <a:cubicBezTo>
                      <a:pt x="54" y="12140"/>
                      <a:pt x="554" y="12822"/>
                      <a:pt x="1428" y="13346"/>
                    </a:cubicBezTo>
                    <a:cubicBezTo>
                      <a:pt x="2290" y="13864"/>
                      <a:pt x="3157" y="14382"/>
                      <a:pt x="4019" y="14900"/>
                    </a:cubicBezTo>
                    <a:cubicBezTo>
                      <a:pt x="4308" y="15074"/>
                      <a:pt x="4597" y="15248"/>
                      <a:pt x="4892" y="15421"/>
                    </a:cubicBezTo>
                    <a:cubicBezTo>
                      <a:pt x="7953" y="17256"/>
                      <a:pt x="11014" y="19090"/>
                      <a:pt x="14069" y="20925"/>
                    </a:cubicBezTo>
                    <a:cubicBezTo>
                      <a:pt x="14231" y="21025"/>
                      <a:pt x="14412" y="21112"/>
                      <a:pt x="14599" y="21189"/>
                    </a:cubicBezTo>
                    <a:cubicBezTo>
                      <a:pt x="15147" y="21416"/>
                      <a:pt x="15786" y="21553"/>
                      <a:pt x="16443" y="21600"/>
                    </a:cubicBezTo>
                    <a:lnTo>
                      <a:pt x="16443" y="21600"/>
                    </a:lnTo>
                    <a:lnTo>
                      <a:pt x="21600" y="6900"/>
                    </a:lnTo>
                    <a:cubicBezTo>
                      <a:pt x="20642" y="6763"/>
                      <a:pt x="20082" y="6496"/>
                      <a:pt x="20082" y="6496"/>
                    </a:cubicBezTo>
                    <a:cubicBezTo>
                      <a:pt x="20088" y="6493"/>
                      <a:pt x="8550" y="2008"/>
                      <a:pt x="3380" y="0"/>
                    </a:cubicBezTo>
                    <a:lnTo>
                      <a:pt x="3380" y="0"/>
                    </a:lnTo>
                  </a:path>
                </a:pathLst>
              </a:custGeom>
              <a:solidFill>
                <a:srgbClr val="8EB058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27" name="Shape">
                <a:extLst>
                  <a:ext uri="{FF2B5EF4-FFF2-40B4-BE49-F238E27FC236}">
                    <a16:creationId xmlns:a16="http://schemas.microsoft.com/office/drawing/2014/main" id="{2F1CFC78-ED91-4C61-A747-828AF00EFA21}"/>
                  </a:ext>
                </a:extLst>
              </p:cNvPr>
              <p:cNvSpPr/>
              <p:nvPr/>
            </p:nvSpPr>
            <p:spPr>
              <a:xfrm>
                <a:off x="6384032" y="2130003"/>
                <a:ext cx="2610324" cy="10829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193" y="0"/>
                    </a:moveTo>
                    <a:cubicBezTo>
                      <a:pt x="10992" y="0"/>
                      <a:pt x="10787" y="64"/>
                      <a:pt x="10578" y="151"/>
                    </a:cubicBezTo>
                    <a:cubicBezTo>
                      <a:pt x="8588" y="972"/>
                      <a:pt x="4150" y="2814"/>
                      <a:pt x="1435" y="3929"/>
                    </a:cubicBezTo>
                    <a:cubicBezTo>
                      <a:pt x="1190" y="4033"/>
                      <a:pt x="959" y="4129"/>
                      <a:pt x="747" y="4216"/>
                    </a:cubicBezTo>
                    <a:cubicBezTo>
                      <a:pt x="711" y="4232"/>
                      <a:pt x="678" y="4248"/>
                      <a:pt x="645" y="4264"/>
                    </a:cubicBezTo>
                    <a:cubicBezTo>
                      <a:pt x="509" y="4336"/>
                      <a:pt x="380" y="4440"/>
                      <a:pt x="258" y="4575"/>
                    </a:cubicBezTo>
                    <a:cubicBezTo>
                      <a:pt x="212" y="4623"/>
                      <a:pt x="169" y="4679"/>
                      <a:pt x="122" y="4734"/>
                    </a:cubicBezTo>
                    <a:cubicBezTo>
                      <a:pt x="76" y="4790"/>
                      <a:pt x="43" y="4894"/>
                      <a:pt x="0" y="4958"/>
                    </a:cubicBezTo>
                    <a:cubicBezTo>
                      <a:pt x="2834" y="9748"/>
                      <a:pt x="9170" y="20444"/>
                      <a:pt x="9170" y="20444"/>
                    </a:cubicBezTo>
                    <a:cubicBezTo>
                      <a:pt x="9170" y="20444"/>
                      <a:pt x="9477" y="21082"/>
                      <a:pt x="10003" y="21409"/>
                    </a:cubicBezTo>
                    <a:lnTo>
                      <a:pt x="10003" y="21409"/>
                    </a:lnTo>
                    <a:lnTo>
                      <a:pt x="10003" y="21409"/>
                    </a:lnTo>
                    <a:lnTo>
                      <a:pt x="10003" y="21409"/>
                    </a:lnTo>
                    <a:cubicBezTo>
                      <a:pt x="10010" y="21417"/>
                      <a:pt x="10016" y="21417"/>
                      <a:pt x="10023" y="21425"/>
                    </a:cubicBezTo>
                    <a:cubicBezTo>
                      <a:pt x="10030" y="21425"/>
                      <a:pt x="10036" y="21433"/>
                      <a:pt x="10039" y="21433"/>
                    </a:cubicBezTo>
                    <a:cubicBezTo>
                      <a:pt x="10211" y="21536"/>
                      <a:pt x="10403" y="21600"/>
                      <a:pt x="10615" y="21600"/>
                    </a:cubicBezTo>
                    <a:cubicBezTo>
                      <a:pt x="10615" y="21600"/>
                      <a:pt x="10618" y="21600"/>
                      <a:pt x="10618" y="21600"/>
                    </a:cubicBezTo>
                    <a:cubicBezTo>
                      <a:pt x="10621" y="21600"/>
                      <a:pt x="10625" y="21600"/>
                      <a:pt x="10628" y="21600"/>
                    </a:cubicBezTo>
                    <a:cubicBezTo>
                      <a:pt x="10790" y="21600"/>
                      <a:pt x="10962" y="21560"/>
                      <a:pt x="11147" y="21465"/>
                    </a:cubicBezTo>
                    <a:cubicBezTo>
                      <a:pt x="11151" y="21465"/>
                      <a:pt x="11151" y="21465"/>
                      <a:pt x="11154" y="21465"/>
                    </a:cubicBezTo>
                    <a:cubicBezTo>
                      <a:pt x="11154" y="21465"/>
                      <a:pt x="11157" y="21465"/>
                      <a:pt x="11157" y="21465"/>
                    </a:cubicBezTo>
                    <a:cubicBezTo>
                      <a:pt x="11170" y="21457"/>
                      <a:pt x="11180" y="21449"/>
                      <a:pt x="11194" y="21449"/>
                    </a:cubicBezTo>
                    <a:cubicBezTo>
                      <a:pt x="11197" y="21449"/>
                      <a:pt x="11197" y="21449"/>
                      <a:pt x="11200" y="21449"/>
                    </a:cubicBezTo>
                    <a:cubicBezTo>
                      <a:pt x="11213" y="21441"/>
                      <a:pt x="11227" y="21433"/>
                      <a:pt x="11240" y="21425"/>
                    </a:cubicBezTo>
                    <a:lnTo>
                      <a:pt x="11240" y="21425"/>
                    </a:lnTo>
                    <a:cubicBezTo>
                      <a:pt x="12391" y="20755"/>
                      <a:pt x="20277" y="16068"/>
                      <a:pt x="21600" y="15287"/>
                    </a:cubicBezTo>
                    <a:cubicBezTo>
                      <a:pt x="21554" y="15112"/>
                      <a:pt x="21524" y="14913"/>
                      <a:pt x="21468" y="14745"/>
                    </a:cubicBezTo>
                    <a:cubicBezTo>
                      <a:pt x="21435" y="14650"/>
                      <a:pt x="21402" y="14562"/>
                      <a:pt x="21369" y="14474"/>
                    </a:cubicBezTo>
                    <a:cubicBezTo>
                      <a:pt x="21276" y="14243"/>
                      <a:pt x="21170" y="14028"/>
                      <a:pt x="21058" y="13837"/>
                    </a:cubicBezTo>
                    <a:cubicBezTo>
                      <a:pt x="21028" y="13789"/>
                      <a:pt x="20998" y="13741"/>
                      <a:pt x="20968" y="13693"/>
                    </a:cubicBezTo>
                    <a:cubicBezTo>
                      <a:pt x="20727" y="13335"/>
                      <a:pt x="20482" y="12968"/>
                      <a:pt x="20241" y="12609"/>
                    </a:cubicBezTo>
                    <a:cubicBezTo>
                      <a:pt x="17800" y="8967"/>
                      <a:pt x="15360" y="5324"/>
                      <a:pt x="12916" y="1682"/>
                    </a:cubicBezTo>
                    <a:cubicBezTo>
                      <a:pt x="12708" y="1371"/>
                      <a:pt x="12500" y="1060"/>
                      <a:pt x="12291" y="749"/>
                    </a:cubicBezTo>
                    <a:cubicBezTo>
                      <a:pt x="12123" y="494"/>
                      <a:pt x="11941" y="303"/>
                      <a:pt x="11752" y="175"/>
                    </a:cubicBezTo>
                    <a:cubicBezTo>
                      <a:pt x="11561" y="48"/>
                      <a:pt x="11375" y="0"/>
                      <a:pt x="11193" y="0"/>
                    </a:cubicBezTo>
                  </a:path>
                </a:pathLst>
              </a:custGeom>
              <a:solidFill>
                <a:srgbClr val="A4C667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0" name="Shape">
                <a:extLst>
                  <a:ext uri="{FF2B5EF4-FFF2-40B4-BE49-F238E27FC236}">
                    <a16:creationId xmlns:a16="http://schemas.microsoft.com/office/drawing/2014/main" id="{96BC3C7F-0BEE-48A1-BDFD-156564D44F40}"/>
                  </a:ext>
                </a:extLst>
              </p:cNvPr>
              <p:cNvSpPr/>
              <p:nvPr/>
            </p:nvSpPr>
            <p:spPr>
              <a:xfrm>
                <a:off x="6447742" y="3235053"/>
                <a:ext cx="862688" cy="62041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109" h="21104" extrusionOk="0">
                    <a:moveTo>
                      <a:pt x="20358" y="1679"/>
                    </a:moveTo>
                    <a:lnTo>
                      <a:pt x="20358" y="1679"/>
                    </a:lnTo>
                    <a:cubicBezTo>
                      <a:pt x="19439" y="34"/>
                      <a:pt x="18040" y="-496"/>
                      <a:pt x="17229" y="510"/>
                    </a:cubicBezTo>
                    <a:lnTo>
                      <a:pt x="6844" y="12200"/>
                    </a:lnTo>
                    <a:lnTo>
                      <a:pt x="3755" y="6777"/>
                    </a:lnTo>
                    <a:cubicBezTo>
                      <a:pt x="2865" y="5213"/>
                      <a:pt x="1457" y="4683"/>
                      <a:pt x="616" y="5580"/>
                    </a:cubicBezTo>
                    <a:cubicBezTo>
                      <a:pt x="-235" y="6450"/>
                      <a:pt x="-196" y="8408"/>
                      <a:pt x="684" y="9957"/>
                    </a:cubicBezTo>
                    <a:lnTo>
                      <a:pt x="7011" y="21090"/>
                    </a:lnTo>
                    <a:lnTo>
                      <a:pt x="7030" y="21077"/>
                    </a:lnTo>
                    <a:lnTo>
                      <a:pt x="7050" y="21104"/>
                    </a:lnTo>
                    <a:lnTo>
                      <a:pt x="20553" y="6491"/>
                    </a:lnTo>
                    <a:cubicBezTo>
                      <a:pt x="21365" y="5485"/>
                      <a:pt x="21277" y="3337"/>
                      <a:pt x="20358" y="167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1" name="Shape">
                <a:extLst>
                  <a:ext uri="{FF2B5EF4-FFF2-40B4-BE49-F238E27FC236}">
                    <a16:creationId xmlns:a16="http://schemas.microsoft.com/office/drawing/2014/main" id="{9A414202-0448-4E5D-9311-D5B2AA7E5E96}"/>
                  </a:ext>
                </a:extLst>
              </p:cNvPr>
              <p:cNvSpPr/>
              <p:nvPr/>
            </p:nvSpPr>
            <p:spPr>
              <a:xfrm>
                <a:off x="7726526" y="3314977"/>
                <a:ext cx="928626" cy="8292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19" h="21364" extrusionOk="0">
                    <a:moveTo>
                      <a:pt x="19923" y="701"/>
                    </a:moveTo>
                    <a:lnTo>
                      <a:pt x="19923" y="701"/>
                    </a:lnTo>
                    <a:cubicBezTo>
                      <a:pt x="18919" y="-205"/>
                      <a:pt x="17689" y="-236"/>
                      <a:pt x="17155" y="629"/>
                    </a:cubicBezTo>
                    <a:lnTo>
                      <a:pt x="6409" y="15382"/>
                    </a:lnTo>
                    <a:lnTo>
                      <a:pt x="3063" y="12417"/>
                    </a:lnTo>
                    <a:cubicBezTo>
                      <a:pt x="2095" y="11573"/>
                      <a:pt x="856" y="11532"/>
                      <a:pt x="286" y="12325"/>
                    </a:cubicBezTo>
                    <a:cubicBezTo>
                      <a:pt x="-284" y="13117"/>
                      <a:pt x="24" y="14425"/>
                      <a:pt x="982" y="15269"/>
                    </a:cubicBezTo>
                    <a:lnTo>
                      <a:pt x="7848" y="21354"/>
                    </a:lnTo>
                    <a:lnTo>
                      <a:pt x="7857" y="21343"/>
                    </a:lnTo>
                    <a:lnTo>
                      <a:pt x="7875" y="21364"/>
                    </a:lnTo>
                    <a:lnTo>
                      <a:pt x="20773" y="3913"/>
                    </a:lnTo>
                    <a:cubicBezTo>
                      <a:pt x="21316" y="3048"/>
                      <a:pt x="20927" y="1607"/>
                      <a:pt x="19923" y="70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32" name="Shape">
                <a:extLst>
                  <a:ext uri="{FF2B5EF4-FFF2-40B4-BE49-F238E27FC236}">
                    <a16:creationId xmlns:a16="http://schemas.microsoft.com/office/drawing/2014/main" id="{86D54B35-9402-4CDC-8006-BA92D6BF23B6}"/>
                  </a:ext>
                </a:extLst>
              </p:cNvPr>
              <p:cNvSpPr/>
              <p:nvPr/>
            </p:nvSpPr>
            <p:spPr>
              <a:xfrm>
                <a:off x="7167061" y="2475775"/>
                <a:ext cx="1065286" cy="2020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42" h="21047" extrusionOk="0">
                    <a:moveTo>
                      <a:pt x="21240" y="2776"/>
                    </a:moveTo>
                    <a:lnTo>
                      <a:pt x="21240" y="2776"/>
                    </a:lnTo>
                    <a:cubicBezTo>
                      <a:pt x="21600" y="529"/>
                      <a:pt x="20976" y="-553"/>
                      <a:pt x="19847" y="279"/>
                    </a:cubicBezTo>
                    <a:lnTo>
                      <a:pt x="5572" y="10393"/>
                    </a:lnTo>
                    <a:lnTo>
                      <a:pt x="6901" y="2943"/>
                    </a:lnTo>
                    <a:cubicBezTo>
                      <a:pt x="7293" y="779"/>
                      <a:pt x="6677" y="-303"/>
                      <a:pt x="5532" y="487"/>
                    </a:cubicBezTo>
                    <a:cubicBezTo>
                      <a:pt x="4379" y="1278"/>
                      <a:pt x="3122" y="3650"/>
                      <a:pt x="2730" y="5773"/>
                    </a:cubicBezTo>
                    <a:lnTo>
                      <a:pt x="0" y="21005"/>
                    </a:lnTo>
                    <a:lnTo>
                      <a:pt x="24" y="21005"/>
                    </a:lnTo>
                    <a:lnTo>
                      <a:pt x="16" y="21047"/>
                    </a:lnTo>
                    <a:lnTo>
                      <a:pt x="18550" y="8353"/>
                    </a:lnTo>
                    <a:cubicBezTo>
                      <a:pt x="19679" y="7521"/>
                      <a:pt x="20879" y="5024"/>
                      <a:pt x="21240" y="277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968E5D-B265-4714-A93A-A5D18DFC3676}"/>
              </a:ext>
            </a:extLst>
          </p:cNvPr>
          <p:cNvGrpSpPr/>
          <p:nvPr/>
        </p:nvGrpSpPr>
        <p:grpSpPr>
          <a:xfrm>
            <a:off x="405213" y="3647458"/>
            <a:ext cx="2194560" cy="1428637"/>
            <a:chOff x="1309153" y="1743954"/>
            <a:chExt cx="2194560" cy="142863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B23DDE3-0DAA-46BD-BB4C-5539DA3550AD}"/>
                </a:ext>
              </a:extLst>
            </p:cNvPr>
            <p:cNvSpPr/>
            <p:nvPr/>
          </p:nvSpPr>
          <p:spPr>
            <a:xfrm>
              <a:off x="1309153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743DADD-B7F9-44D6-A837-B56A4E7D7201}"/>
                </a:ext>
              </a:extLst>
            </p:cNvPr>
            <p:cNvSpPr/>
            <p:nvPr/>
          </p:nvSpPr>
          <p:spPr>
            <a:xfrm>
              <a:off x="1648013" y="1743954"/>
              <a:ext cx="1855700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pPr algn="r"/>
              <a:r>
                <a:rPr lang="en-US" sz="2400" b="1" cap="all" noProof="1">
                  <a:solidFill>
                    <a:schemeClr val="accent5"/>
                  </a:solidFill>
                </a:rPr>
                <a:t>Lorem ipsum</a:t>
              </a:r>
              <a:endParaRPr lang="en-US" sz="2400" b="1" cap="all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EDB959A-A400-49ED-BA47-3FED6F523C48}"/>
              </a:ext>
            </a:extLst>
          </p:cNvPr>
          <p:cNvGrpSpPr/>
          <p:nvPr/>
        </p:nvGrpSpPr>
        <p:grpSpPr>
          <a:xfrm>
            <a:off x="9592226" y="3647458"/>
            <a:ext cx="2194561" cy="1428637"/>
            <a:chOff x="8688287" y="1743954"/>
            <a:chExt cx="2194561" cy="1428637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34D962A-3599-46D6-8589-E422156EA01E}"/>
                </a:ext>
              </a:extLst>
            </p:cNvPr>
            <p:cNvSpPr/>
            <p:nvPr/>
          </p:nvSpPr>
          <p:spPr>
            <a:xfrm>
              <a:off x="8688288" y="2156928"/>
              <a:ext cx="2194560" cy="1015663"/>
            </a:xfrm>
            <a:prstGeom prst="rect">
              <a:avLst/>
            </a:prstGeom>
          </p:spPr>
          <p:txBody>
            <a:bodyPr wrap="square" lIns="0" rIns="0">
              <a:spAutoFit/>
            </a:bodyPr>
            <a:lstStyle/>
            <a:p>
              <a:pPr algn="just">
                <a:spcBef>
                  <a:spcPts val="1200"/>
                </a:spcBef>
              </a:pPr>
              <a:r>
                <a:rPr lang="en-US" sz="1200" noProof="1"/>
                <a:t>Lorem ipsum dolor sit amet, consectetur adipiscing elit. Integer nec odio. Praesent libero. Sed cursus ante dapibus diam. Sed nisi. Nulla quis sem at nibh elementum.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C36A041-E7E7-433E-BE57-E29F14C5455B}"/>
                </a:ext>
              </a:extLst>
            </p:cNvPr>
            <p:cNvSpPr/>
            <p:nvPr/>
          </p:nvSpPr>
          <p:spPr>
            <a:xfrm>
              <a:off x="8688287" y="1743954"/>
              <a:ext cx="1855701" cy="461665"/>
            </a:xfrm>
            <a:prstGeom prst="rect">
              <a:avLst/>
            </a:prstGeom>
          </p:spPr>
          <p:txBody>
            <a:bodyPr wrap="none" lIns="0" rIns="0" anchor="b">
              <a:spAutoFit/>
            </a:bodyPr>
            <a:lstStyle/>
            <a:p>
              <a:r>
                <a:rPr lang="en-US" sz="2400" b="1" cap="all" noProof="1">
                  <a:solidFill>
                    <a:schemeClr val="accent3"/>
                  </a:solidFill>
                </a:rPr>
                <a:t>Lorem ipsum</a:t>
              </a:r>
              <a:endParaRPr lang="en-US" sz="2400" b="1" cap="all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D95E996-F087-4B12-801C-A333FB421333}"/>
              </a:ext>
            </a:extLst>
          </p:cNvPr>
          <p:cNvGrpSpPr/>
          <p:nvPr/>
        </p:nvGrpSpPr>
        <p:grpSpPr>
          <a:xfrm>
            <a:off x="2854044" y="2103581"/>
            <a:ext cx="2916430" cy="2765921"/>
            <a:chOff x="2854044" y="2103581"/>
            <a:chExt cx="2916430" cy="2765921"/>
          </a:xfrm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60B76CA-4B91-4C8C-BAD9-BD190BFF2488}"/>
                </a:ext>
              </a:extLst>
            </p:cNvPr>
            <p:cNvSpPr/>
            <p:nvPr/>
          </p:nvSpPr>
          <p:spPr>
            <a:xfrm>
              <a:off x="2854044" y="2103581"/>
              <a:ext cx="2916430" cy="2765921"/>
            </a:xfrm>
            <a:custGeom>
              <a:avLst/>
              <a:gdLst>
                <a:gd name="connsiteX0" fmla="*/ 1243255 w 2916430"/>
                <a:gd name="connsiteY0" fmla="*/ 0 h 2765921"/>
                <a:gd name="connsiteX1" fmla="*/ 1263144 w 2916430"/>
                <a:gd name="connsiteY1" fmla="*/ 1221 h 2765921"/>
                <a:gd name="connsiteX2" fmla="*/ 1351461 w 2916430"/>
                <a:gd name="connsiteY2" fmla="*/ 8013 h 2765921"/>
                <a:gd name="connsiteX3" fmla="*/ 2389367 w 2916430"/>
                <a:gd name="connsiteY3" fmla="*/ 88732 h 2765921"/>
                <a:gd name="connsiteX4" fmla="*/ 2492482 w 2916430"/>
                <a:gd name="connsiteY4" fmla="*/ 96696 h 2765921"/>
                <a:gd name="connsiteX5" fmla="*/ 2505268 w 2916430"/>
                <a:gd name="connsiteY5" fmla="*/ 97918 h 2765921"/>
                <a:gd name="connsiteX6" fmla="*/ 2553570 w 2916430"/>
                <a:gd name="connsiteY6" fmla="*/ 109107 h 2765921"/>
                <a:gd name="connsiteX7" fmla="*/ 2570381 w 2916430"/>
                <a:gd name="connsiteY7" fmla="*/ 115508 h 2765921"/>
                <a:gd name="connsiteX8" fmla="*/ 2580067 w 2916430"/>
                <a:gd name="connsiteY8" fmla="*/ 121434 h 2765921"/>
                <a:gd name="connsiteX9" fmla="*/ 2583532 w 2916430"/>
                <a:gd name="connsiteY9" fmla="*/ 118411 h 2765921"/>
                <a:gd name="connsiteX10" fmla="*/ 2673862 w 2916430"/>
                <a:gd name="connsiteY10" fmla="*/ 202710 h 2765921"/>
                <a:gd name="connsiteX11" fmla="*/ 2705814 w 2916430"/>
                <a:gd name="connsiteY11" fmla="*/ 286643 h 2765921"/>
                <a:gd name="connsiteX12" fmla="*/ 2908442 w 2916430"/>
                <a:gd name="connsiteY12" fmla="*/ 1334461 h 2765921"/>
                <a:gd name="connsiteX13" fmla="*/ 2915631 w 2916430"/>
                <a:gd name="connsiteY13" fmla="*/ 1406804 h 2765921"/>
                <a:gd name="connsiteX14" fmla="*/ 2916430 w 2916430"/>
                <a:gd name="connsiteY14" fmla="*/ 1431569 h 2765921"/>
                <a:gd name="connsiteX15" fmla="*/ 2848466 w 2916430"/>
                <a:gd name="connsiteY15" fmla="*/ 1688492 h 2765921"/>
                <a:gd name="connsiteX16" fmla="*/ 2694631 w 2916430"/>
                <a:gd name="connsiteY16" fmla="*/ 1889540 h 2765921"/>
                <a:gd name="connsiteX17" fmla="*/ 2640313 w 2916430"/>
                <a:gd name="connsiteY17" fmla="*/ 1960297 h 2765921"/>
                <a:gd name="connsiteX18" fmla="*/ 2096799 w 2916430"/>
                <a:gd name="connsiteY18" fmla="*/ 2668846 h 2765921"/>
                <a:gd name="connsiteX19" fmla="*/ 2091607 w 2916430"/>
                <a:gd name="connsiteY19" fmla="*/ 2675190 h 2765921"/>
                <a:gd name="connsiteX20" fmla="*/ 2041324 w 2916430"/>
                <a:gd name="connsiteY20" fmla="*/ 2721991 h 2765921"/>
                <a:gd name="connsiteX21" fmla="*/ 1990575 w 2916430"/>
                <a:gd name="connsiteY21" fmla="*/ 2748822 h 2765921"/>
                <a:gd name="connsiteX22" fmla="*/ 1990910 w 2916430"/>
                <a:gd name="connsiteY22" fmla="*/ 2749970 h 2765921"/>
                <a:gd name="connsiteX23" fmla="*/ 1985795 w 2916430"/>
                <a:gd name="connsiteY23" fmla="*/ 2751349 h 2765921"/>
                <a:gd name="connsiteX24" fmla="*/ 1981706 w 2916430"/>
                <a:gd name="connsiteY24" fmla="*/ 2753511 h 2765921"/>
                <a:gd name="connsiteX25" fmla="*/ 1980907 w 2916430"/>
                <a:gd name="connsiteY25" fmla="*/ 2753511 h 2765921"/>
                <a:gd name="connsiteX26" fmla="*/ 1980678 w 2916430"/>
                <a:gd name="connsiteY26" fmla="*/ 2752729 h 2765921"/>
                <a:gd name="connsiteX27" fmla="*/ 1946921 w 2916430"/>
                <a:gd name="connsiteY27" fmla="*/ 2761834 h 2765921"/>
                <a:gd name="connsiteX28" fmla="*/ 1901411 w 2916430"/>
                <a:gd name="connsiteY28" fmla="*/ 2765921 h 2765921"/>
                <a:gd name="connsiteX29" fmla="*/ 1859473 w 2916430"/>
                <a:gd name="connsiteY29" fmla="*/ 2762288 h 2765921"/>
                <a:gd name="connsiteX30" fmla="*/ 1813480 w 2916430"/>
                <a:gd name="connsiteY30" fmla="*/ 2750324 h 2765921"/>
                <a:gd name="connsiteX31" fmla="*/ 970661 w 2916430"/>
                <a:gd name="connsiteY31" fmla="*/ 2444587 h 2765921"/>
                <a:gd name="connsiteX32" fmla="*/ 890748 w 2916430"/>
                <a:gd name="connsiteY32" fmla="*/ 2415431 h 2765921"/>
                <a:gd name="connsiteX33" fmla="*/ 652945 w 2916430"/>
                <a:gd name="connsiteY33" fmla="*/ 2329115 h 2765921"/>
                <a:gd name="connsiteX34" fmla="*/ 464361 w 2916430"/>
                <a:gd name="connsiteY34" fmla="*/ 2169246 h 2765921"/>
                <a:gd name="connsiteX35" fmla="*/ 444360 w 2916430"/>
                <a:gd name="connsiteY35" fmla="*/ 2127683 h 2765921"/>
                <a:gd name="connsiteX36" fmla="*/ 17973 w 2916430"/>
                <a:gd name="connsiteY36" fmla="*/ 1070717 h 2765921"/>
                <a:gd name="connsiteX37" fmla="*/ 0 w 2916430"/>
                <a:gd name="connsiteY37" fmla="*/ 982807 h 2765921"/>
                <a:gd name="connsiteX38" fmla="*/ 0 w 2916430"/>
                <a:gd name="connsiteY38" fmla="*/ 977224 h 2765921"/>
                <a:gd name="connsiteX39" fmla="*/ 35947 w 2916430"/>
                <a:gd name="connsiteY39" fmla="*/ 851738 h 2765921"/>
                <a:gd name="connsiteX40" fmla="*/ 47569 w 2916430"/>
                <a:gd name="connsiteY40" fmla="*/ 853308 h 2765921"/>
                <a:gd name="connsiteX41" fmla="*/ 48012 w 2916430"/>
                <a:gd name="connsiteY41" fmla="*/ 852382 h 2765921"/>
                <a:gd name="connsiteX42" fmla="*/ 58785 w 2916430"/>
                <a:gd name="connsiteY42" fmla="*/ 838017 h 2765921"/>
                <a:gd name="connsiteX43" fmla="*/ 93473 w 2916430"/>
                <a:gd name="connsiteY43" fmla="*/ 802837 h 2765921"/>
                <a:gd name="connsiteX44" fmla="*/ 103536 w 2916430"/>
                <a:gd name="connsiteY44" fmla="*/ 794824 h 2765921"/>
                <a:gd name="connsiteX45" fmla="*/ 171017 w 2916430"/>
                <a:gd name="connsiteY45" fmla="*/ 744106 h 2765921"/>
                <a:gd name="connsiteX46" fmla="*/ 272594 w 2916430"/>
                <a:gd name="connsiteY46" fmla="*/ 667345 h 2765921"/>
                <a:gd name="connsiteX47" fmla="*/ 1066147 w 2916430"/>
                <a:gd name="connsiteY47" fmla="*/ 68747 h 2765921"/>
                <a:gd name="connsiteX48" fmla="*/ 1175655 w 2916430"/>
                <a:gd name="connsiteY48" fmla="*/ 9186 h 2765921"/>
                <a:gd name="connsiteX49" fmla="*/ 1192466 w 2916430"/>
                <a:gd name="connsiteY49" fmla="*/ 5179 h 2765921"/>
                <a:gd name="connsiteX50" fmla="*/ 1243255 w 2916430"/>
                <a:gd name="connsiteY50" fmla="*/ 0 h 2765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2916430" h="2765921">
                  <a:moveTo>
                    <a:pt x="1243255" y="0"/>
                  </a:moveTo>
                  <a:cubicBezTo>
                    <a:pt x="1249648" y="0"/>
                    <a:pt x="1256396" y="391"/>
                    <a:pt x="1263144" y="1221"/>
                  </a:cubicBezTo>
                  <a:cubicBezTo>
                    <a:pt x="1292386" y="3616"/>
                    <a:pt x="1321983" y="5619"/>
                    <a:pt x="1351461" y="8013"/>
                  </a:cubicBezTo>
                  <a:cubicBezTo>
                    <a:pt x="1697627" y="34789"/>
                    <a:pt x="2043319" y="61956"/>
                    <a:pt x="2389367" y="88732"/>
                  </a:cubicBezTo>
                  <a:cubicBezTo>
                    <a:pt x="2423699" y="91517"/>
                    <a:pt x="2458032" y="93911"/>
                    <a:pt x="2492482" y="96696"/>
                  </a:cubicBezTo>
                  <a:cubicBezTo>
                    <a:pt x="2496863" y="97087"/>
                    <a:pt x="2500888" y="97527"/>
                    <a:pt x="2505268" y="97918"/>
                  </a:cubicBezTo>
                  <a:cubicBezTo>
                    <a:pt x="2521961" y="100312"/>
                    <a:pt x="2537943" y="103879"/>
                    <a:pt x="2553570" y="109107"/>
                  </a:cubicBezTo>
                  <a:cubicBezTo>
                    <a:pt x="2559135" y="111110"/>
                    <a:pt x="2564817" y="113113"/>
                    <a:pt x="2570381" y="115508"/>
                  </a:cubicBezTo>
                  <a:lnTo>
                    <a:pt x="2580067" y="121434"/>
                  </a:lnTo>
                  <a:lnTo>
                    <a:pt x="2583532" y="118411"/>
                  </a:lnTo>
                  <a:cubicBezTo>
                    <a:pt x="2619544" y="139150"/>
                    <a:pt x="2651896" y="166721"/>
                    <a:pt x="2673862" y="202710"/>
                  </a:cubicBezTo>
                  <a:cubicBezTo>
                    <a:pt x="2689040" y="227963"/>
                    <a:pt x="2700223" y="256266"/>
                    <a:pt x="2705814" y="286643"/>
                  </a:cubicBezTo>
                  <a:cubicBezTo>
                    <a:pt x="2775776" y="660315"/>
                    <a:pt x="2827298" y="759009"/>
                    <a:pt x="2908442" y="1334461"/>
                  </a:cubicBezTo>
                  <a:cubicBezTo>
                    <a:pt x="2912037" y="1357640"/>
                    <a:pt x="2914034" y="1382039"/>
                    <a:pt x="2915631" y="1406804"/>
                  </a:cubicBezTo>
                  <a:cubicBezTo>
                    <a:pt x="2916031" y="1414734"/>
                    <a:pt x="2916430" y="1422786"/>
                    <a:pt x="2916430" y="1431569"/>
                  </a:cubicBezTo>
                  <a:cubicBezTo>
                    <a:pt x="2916430" y="1515136"/>
                    <a:pt x="2895661" y="1627006"/>
                    <a:pt x="2848466" y="1688492"/>
                  </a:cubicBezTo>
                  <a:cubicBezTo>
                    <a:pt x="2806929" y="1743268"/>
                    <a:pt x="2753809" y="1812439"/>
                    <a:pt x="2694631" y="1889540"/>
                  </a:cubicBezTo>
                  <a:cubicBezTo>
                    <a:pt x="2677058" y="1912719"/>
                    <a:pt x="2658685" y="1936264"/>
                    <a:pt x="2640313" y="1960297"/>
                  </a:cubicBezTo>
                  <a:cubicBezTo>
                    <a:pt x="2455259" y="2201238"/>
                    <a:pt x="2230264" y="2495003"/>
                    <a:pt x="2096799" y="2668846"/>
                  </a:cubicBezTo>
                  <a:lnTo>
                    <a:pt x="2091607" y="2675190"/>
                  </a:lnTo>
                  <a:cubicBezTo>
                    <a:pt x="2076829" y="2693185"/>
                    <a:pt x="2059855" y="2708861"/>
                    <a:pt x="2041324" y="2721991"/>
                  </a:cubicBezTo>
                  <a:lnTo>
                    <a:pt x="1990575" y="2748822"/>
                  </a:lnTo>
                  <a:lnTo>
                    <a:pt x="1990910" y="2749970"/>
                  </a:lnTo>
                  <a:lnTo>
                    <a:pt x="1985795" y="2751349"/>
                  </a:lnTo>
                  <a:lnTo>
                    <a:pt x="1981706" y="2753511"/>
                  </a:lnTo>
                  <a:lnTo>
                    <a:pt x="1980907" y="2753511"/>
                  </a:lnTo>
                  <a:lnTo>
                    <a:pt x="1980678" y="2752729"/>
                  </a:lnTo>
                  <a:lnTo>
                    <a:pt x="1946921" y="2761834"/>
                  </a:lnTo>
                  <a:cubicBezTo>
                    <a:pt x="1931989" y="2764525"/>
                    <a:pt x="1916804" y="2765921"/>
                    <a:pt x="1901411" y="2765921"/>
                  </a:cubicBezTo>
                  <a:cubicBezTo>
                    <a:pt x="1887401" y="2765921"/>
                    <a:pt x="1873391" y="2764681"/>
                    <a:pt x="1859473" y="2762288"/>
                  </a:cubicBezTo>
                  <a:cubicBezTo>
                    <a:pt x="1843804" y="2759895"/>
                    <a:pt x="1828688" y="2755907"/>
                    <a:pt x="1813480" y="2750324"/>
                  </a:cubicBezTo>
                  <a:cubicBezTo>
                    <a:pt x="1532540" y="2648412"/>
                    <a:pt x="1251600" y="2546499"/>
                    <a:pt x="970661" y="2444587"/>
                  </a:cubicBezTo>
                  <a:cubicBezTo>
                    <a:pt x="944299" y="2434661"/>
                    <a:pt x="917570" y="2425002"/>
                    <a:pt x="890748" y="2415431"/>
                  </a:cubicBezTo>
                  <a:cubicBezTo>
                    <a:pt x="811664" y="2386718"/>
                    <a:pt x="732120" y="2357917"/>
                    <a:pt x="652945" y="2329115"/>
                  </a:cubicBezTo>
                  <a:cubicBezTo>
                    <a:pt x="572663" y="2299959"/>
                    <a:pt x="505931" y="2242800"/>
                    <a:pt x="464361" y="2169246"/>
                  </a:cubicBezTo>
                  <a:cubicBezTo>
                    <a:pt x="456803" y="2155687"/>
                    <a:pt x="449982" y="2142128"/>
                    <a:pt x="444360" y="2127683"/>
                  </a:cubicBezTo>
                  <a:cubicBezTo>
                    <a:pt x="302139" y="1775243"/>
                    <a:pt x="160286" y="1423157"/>
                    <a:pt x="17973" y="1070717"/>
                  </a:cubicBezTo>
                  <a:cubicBezTo>
                    <a:pt x="6820" y="1042359"/>
                    <a:pt x="829" y="1012406"/>
                    <a:pt x="0" y="982807"/>
                  </a:cubicBezTo>
                  <a:cubicBezTo>
                    <a:pt x="0" y="980857"/>
                    <a:pt x="0" y="979173"/>
                    <a:pt x="0" y="977224"/>
                  </a:cubicBezTo>
                  <a:cubicBezTo>
                    <a:pt x="0" y="932825"/>
                    <a:pt x="13549" y="890111"/>
                    <a:pt x="35947" y="851738"/>
                  </a:cubicBezTo>
                  <a:lnTo>
                    <a:pt x="47569" y="853308"/>
                  </a:lnTo>
                  <a:lnTo>
                    <a:pt x="48012" y="852382"/>
                  </a:lnTo>
                  <a:cubicBezTo>
                    <a:pt x="51564" y="847594"/>
                    <a:pt x="55115" y="842806"/>
                    <a:pt x="58785" y="838017"/>
                  </a:cubicBezTo>
                  <a:cubicBezTo>
                    <a:pt x="69085" y="825606"/>
                    <a:pt x="80687" y="813635"/>
                    <a:pt x="93473" y="802837"/>
                  </a:cubicBezTo>
                  <a:lnTo>
                    <a:pt x="103536" y="794824"/>
                  </a:lnTo>
                  <a:cubicBezTo>
                    <a:pt x="124727" y="779286"/>
                    <a:pt x="147103" y="762087"/>
                    <a:pt x="171017" y="744106"/>
                  </a:cubicBezTo>
                  <a:cubicBezTo>
                    <a:pt x="202627" y="720115"/>
                    <a:pt x="236959" y="694121"/>
                    <a:pt x="272594" y="667345"/>
                  </a:cubicBezTo>
                  <a:cubicBezTo>
                    <a:pt x="537072" y="467943"/>
                    <a:pt x="894721" y="198230"/>
                    <a:pt x="1066147" y="68747"/>
                  </a:cubicBezTo>
                  <a:cubicBezTo>
                    <a:pt x="1100597" y="42753"/>
                    <a:pt x="1134575" y="20766"/>
                    <a:pt x="1175655" y="9186"/>
                  </a:cubicBezTo>
                  <a:cubicBezTo>
                    <a:pt x="1181220" y="7573"/>
                    <a:pt x="1186902" y="6401"/>
                    <a:pt x="1192466" y="5179"/>
                  </a:cubicBezTo>
                  <a:cubicBezTo>
                    <a:pt x="1209277" y="1612"/>
                    <a:pt x="1226088" y="0"/>
                    <a:pt x="1243255" y="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wrap="square" lIns="38100" tIns="38100" rIns="38100" bIns="38100" anchor="ctr">
              <a:noAutofit/>
            </a:bodyPr>
            <a:lstStyle/>
            <a:p>
              <a:pPr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49A6669-A155-4B27-A533-D4A9309C2A54}"/>
                </a:ext>
              </a:extLst>
            </p:cNvPr>
            <p:cNvGrpSpPr/>
            <p:nvPr/>
          </p:nvGrpSpPr>
          <p:grpSpPr>
            <a:xfrm>
              <a:off x="2854044" y="2103581"/>
              <a:ext cx="2916430" cy="2765921"/>
              <a:chOff x="2854044" y="2103581"/>
              <a:chExt cx="2916430" cy="2765921"/>
            </a:xfrm>
          </p:grpSpPr>
          <p:sp>
            <p:nvSpPr>
              <p:cNvPr id="42" name="Shape">
                <a:extLst>
                  <a:ext uri="{FF2B5EF4-FFF2-40B4-BE49-F238E27FC236}">
                    <a16:creationId xmlns:a16="http://schemas.microsoft.com/office/drawing/2014/main" id="{CFBED756-FC66-415B-BB11-CDC281BB4DE2}"/>
                  </a:ext>
                </a:extLst>
              </p:cNvPr>
              <p:cNvSpPr/>
              <p:nvPr/>
            </p:nvSpPr>
            <p:spPr>
              <a:xfrm>
                <a:off x="4332641" y="2221992"/>
                <a:ext cx="1437833" cy="26351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599" y="0"/>
                    </a:moveTo>
                    <a:lnTo>
                      <a:pt x="16599" y="0"/>
                    </a:lnTo>
                    <a:cubicBezTo>
                      <a:pt x="14732" y="888"/>
                      <a:pt x="3632" y="6181"/>
                      <a:pt x="2005" y="6948"/>
                    </a:cubicBezTo>
                    <a:cubicBezTo>
                      <a:pt x="1315" y="7272"/>
                      <a:pt x="612" y="7433"/>
                      <a:pt x="0" y="7508"/>
                    </a:cubicBezTo>
                    <a:lnTo>
                      <a:pt x="7546" y="21600"/>
                    </a:lnTo>
                    <a:lnTo>
                      <a:pt x="7546" y="21600"/>
                    </a:lnTo>
                    <a:lnTo>
                      <a:pt x="7558" y="21600"/>
                    </a:lnTo>
                    <a:cubicBezTo>
                      <a:pt x="8189" y="21472"/>
                      <a:pt x="8765" y="21253"/>
                      <a:pt x="9209" y="20958"/>
                    </a:cubicBezTo>
                    <a:lnTo>
                      <a:pt x="9287" y="20906"/>
                    </a:lnTo>
                    <a:cubicBezTo>
                      <a:pt x="11292" y="19481"/>
                      <a:pt x="14672" y="17073"/>
                      <a:pt x="17452" y="15098"/>
                    </a:cubicBezTo>
                    <a:cubicBezTo>
                      <a:pt x="17728" y="14901"/>
                      <a:pt x="18004" y="14708"/>
                      <a:pt x="18268" y="14518"/>
                    </a:cubicBezTo>
                    <a:cubicBezTo>
                      <a:pt x="19157" y="13886"/>
                      <a:pt x="19955" y="13319"/>
                      <a:pt x="20579" y="12870"/>
                    </a:cubicBezTo>
                    <a:cubicBezTo>
                      <a:pt x="21288" y="12366"/>
                      <a:pt x="21600" y="11449"/>
                      <a:pt x="21600" y="10764"/>
                    </a:cubicBezTo>
                    <a:cubicBezTo>
                      <a:pt x="21600" y="10692"/>
                      <a:pt x="21594" y="10626"/>
                      <a:pt x="21588" y="10561"/>
                    </a:cubicBezTo>
                    <a:cubicBezTo>
                      <a:pt x="21564" y="10358"/>
                      <a:pt x="21534" y="10158"/>
                      <a:pt x="21480" y="9968"/>
                    </a:cubicBezTo>
                    <a:cubicBezTo>
                      <a:pt x="20261" y="5251"/>
                      <a:pt x="19487" y="4442"/>
                      <a:pt x="18436" y="1379"/>
                    </a:cubicBezTo>
                    <a:cubicBezTo>
                      <a:pt x="18352" y="1130"/>
                      <a:pt x="18184" y="898"/>
                      <a:pt x="17956" y="691"/>
                    </a:cubicBezTo>
                    <a:cubicBezTo>
                      <a:pt x="17626" y="396"/>
                      <a:pt x="17140" y="170"/>
                      <a:pt x="16599" y="0"/>
                    </a:cubicBezTo>
                  </a:path>
                </a:pathLst>
              </a:custGeom>
              <a:solidFill>
                <a:srgbClr val="942614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3" name="Shape">
                <a:extLst>
                  <a:ext uri="{FF2B5EF4-FFF2-40B4-BE49-F238E27FC236}">
                    <a16:creationId xmlns:a16="http://schemas.microsoft.com/office/drawing/2014/main" id="{79F09276-DDE2-4E50-8367-0E35EAEE790C}"/>
                  </a:ext>
                </a:extLst>
              </p:cNvPr>
              <p:cNvSpPr/>
              <p:nvPr/>
            </p:nvSpPr>
            <p:spPr>
              <a:xfrm>
                <a:off x="2854044" y="2955319"/>
                <a:ext cx="1990910" cy="1914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90" y="0"/>
                    </a:moveTo>
                    <a:cubicBezTo>
                      <a:pt x="147" y="433"/>
                      <a:pt x="0" y="915"/>
                      <a:pt x="0" y="1416"/>
                    </a:cubicBezTo>
                    <a:cubicBezTo>
                      <a:pt x="0" y="1438"/>
                      <a:pt x="0" y="1457"/>
                      <a:pt x="0" y="1479"/>
                    </a:cubicBezTo>
                    <a:cubicBezTo>
                      <a:pt x="9" y="1813"/>
                      <a:pt x="74" y="2151"/>
                      <a:pt x="195" y="2471"/>
                    </a:cubicBezTo>
                    <a:cubicBezTo>
                      <a:pt x="1739" y="6448"/>
                      <a:pt x="3278" y="10421"/>
                      <a:pt x="4821" y="14398"/>
                    </a:cubicBezTo>
                    <a:cubicBezTo>
                      <a:pt x="4882" y="14561"/>
                      <a:pt x="4956" y="14714"/>
                      <a:pt x="5038" y="14867"/>
                    </a:cubicBezTo>
                    <a:cubicBezTo>
                      <a:pt x="5489" y="15697"/>
                      <a:pt x="6213" y="16342"/>
                      <a:pt x="7084" y="16671"/>
                    </a:cubicBezTo>
                    <a:cubicBezTo>
                      <a:pt x="7943" y="16996"/>
                      <a:pt x="8806" y="17321"/>
                      <a:pt x="9664" y="17645"/>
                    </a:cubicBezTo>
                    <a:cubicBezTo>
                      <a:pt x="9955" y="17753"/>
                      <a:pt x="10245" y="17862"/>
                      <a:pt x="10531" y="17974"/>
                    </a:cubicBezTo>
                    <a:cubicBezTo>
                      <a:pt x="13579" y="19124"/>
                      <a:pt x="16627" y="20274"/>
                      <a:pt x="19675" y="21424"/>
                    </a:cubicBezTo>
                    <a:cubicBezTo>
                      <a:pt x="19840" y="21487"/>
                      <a:pt x="20004" y="21532"/>
                      <a:pt x="20174" y="21559"/>
                    </a:cubicBezTo>
                    <a:cubicBezTo>
                      <a:pt x="20325" y="21586"/>
                      <a:pt x="20477" y="21600"/>
                      <a:pt x="20629" y="21600"/>
                    </a:cubicBezTo>
                    <a:cubicBezTo>
                      <a:pt x="20963" y="21600"/>
                      <a:pt x="21288" y="21537"/>
                      <a:pt x="21600" y="21420"/>
                    </a:cubicBezTo>
                    <a:lnTo>
                      <a:pt x="16150" y="2020"/>
                    </a:lnTo>
                    <a:cubicBezTo>
                      <a:pt x="16146" y="2020"/>
                      <a:pt x="16137" y="2025"/>
                      <a:pt x="16133" y="2025"/>
                    </a:cubicBezTo>
                    <a:cubicBezTo>
                      <a:pt x="16098" y="2034"/>
                      <a:pt x="16068" y="2038"/>
                      <a:pt x="16033" y="2047"/>
                    </a:cubicBezTo>
                    <a:cubicBezTo>
                      <a:pt x="15812" y="2088"/>
                      <a:pt x="15617" y="2106"/>
                      <a:pt x="15448" y="2106"/>
                    </a:cubicBezTo>
                    <a:cubicBezTo>
                      <a:pt x="15443" y="2106"/>
                      <a:pt x="15443" y="2106"/>
                      <a:pt x="15439" y="2106"/>
                    </a:cubicBezTo>
                    <a:lnTo>
                      <a:pt x="15439" y="2106"/>
                    </a:lnTo>
                    <a:cubicBezTo>
                      <a:pt x="15435" y="2106"/>
                      <a:pt x="15435" y="2106"/>
                      <a:pt x="15430" y="2106"/>
                    </a:cubicBezTo>
                    <a:cubicBezTo>
                      <a:pt x="15140" y="2106"/>
                      <a:pt x="14954" y="2061"/>
                      <a:pt x="14941" y="2056"/>
                    </a:cubicBezTo>
                    <a:cubicBezTo>
                      <a:pt x="14941" y="2056"/>
                      <a:pt x="14941" y="2056"/>
                      <a:pt x="14941" y="2056"/>
                    </a:cubicBezTo>
                    <a:cubicBezTo>
                      <a:pt x="14936" y="2052"/>
                      <a:pt x="4886" y="631"/>
                      <a:pt x="390" y="0"/>
                    </a:cubicBezTo>
                    <a:lnTo>
                      <a:pt x="390" y="0"/>
                    </a:lnTo>
                  </a:path>
                </a:pathLst>
              </a:custGeom>
              <a:solidFill>
                <a:srgbClr val="C54133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4" name="Shape">
                <a:extLst>
                  <a:ext uri="{FF2B5EF4-FFF2-40B4-BE49-F238E27FC236}">
                    <a16:creationId xmlns:a16="http://schemas.microsoft.com/office/drawing/2014/main" id="{8883BFC9-BF7D-4B00-95E1-07ACCECE0275}"/>
                  </a:ext>
                </a:extLst>
              </p:cNvPr>
              <p:cNvSpPr/>
              <p:nvPr/>
            </p:nvSpPr>
            <p:spPr>
              <a:xfrm>
                <a:off x="2894006" y="2103581"/>
                <a:ext cx="2557175" cy="10554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164" y="0"/>
                    </a:moveTo>
                    <a:cubicBezTo>
                      <a:pt x="10019" y="0"/>
                      <a:pt x="9877" y="33"/>
                      <a:pt x="9735" y="106"/>
                    </a:cubicBezTo>
                    <a:cubicBezTo>
                      <a:pt x="9688" y="131"/>
                      <a:pt x="9640" y="155"/>
                      <a:pt x="9593" y="188"/>
                    </a:cubicBezTo>
                    <a:cubicBezTo>
                      <a:pt x="9246" y="425"/>
                      <a:pt x="8959" y="875"/>
                      <a:pt x="8668" y="1407"/>
                    </a:cubicBezTo>
                    <a:cubicBezTo>
                      <a:pt x="7220" y="4057"/>
                      <a:pt x="4199" y="9577"/>
                      <a:pt x="1965" y="13658"/>
                    </a:cubicBezTo>
                    <a:cubicBezTo>
                      <a:pt x="1664" y="14206"/>
                      <a:pt x="1374" y="14738"/>
                      <a:pt x="1107" y="15229"/>
                    </a:cubicBezTo>
                    <a:cubicBezTo>
                      <a:pt x="905" y="15597"/>
                      <a:pt x="716" y="15949"/>
                      <a:pt x="537" y="16267"/>
                    </a:cubicBezTo>
                    <a:lnTo>
                      <a:pt x="452" y="16431"/>
                    </a:lnTo>
                    <a:cubicBezTo>
                      <a:pt x="344" y="16652"/>
                      <a:pt x="246" y="16897"/>
                      <a:pt x="159" y="17151"/>
                    </a:cubicBezTo>
                    <a:cubicBezTo>
                      <a:pt x="128" y="17249"/>
                      <a:pt x="98" y="17347"/>
                      <a:pt x="68" y="17445"/>
                    </a:cubicBezTo>
                    <a:cubicBezTo>
                      <a:pt x="37" y="17552"/>
                      <a:pt x="27" y="17682"/>
                      <a:pt x="0" y="17789"/>
                    </a:cubicBezTo>
                    <a:cubicBezTo>
                      <a:pt x="3500" y="18942"/>
                      <a:pt x="11325" y="21510"/>
                      <a:pt x="11325" y="21510"/>
                    </a:cubicBezTo>
                    <a:cubicBezTo>
                      <a:pt x="11325" y="21510"/>
                      <a:pt x="11325" y="21510"/>
                      <a:pt x="11325" y="21510"/>
                    </a:cubicBezTo>
                    <a:cubicBezTo>
                      <a:pt x="11335" y="21518"/>
                      <a:pt x="11480" y="21592"/>
                      <a:pt x="11706" y="21600"/>
                    </a:cubicBezTo>
                    <a:cubicBezTo>
                      <a:pt x="11710" y="21600"/>
                      <a:pt x="11710" y="21600"/>
                      <a:pt x="11713" y="21600"/>
                    </a:cubicBezTo>
                    <a:cubicBezTo>
                      <a:pt x="11716" y="21600"/>
                      <a:pt x="11716" y="21600"/>
                      <a:pt x="11720" y="21600"/>
                    </a:cubicBezTo>
                    <a:cubicBezTo>
                      <a:pt x="11848" y="21600"/>
                      <a:pt x="12003" y="21575"/>
                      <a:pt x="12176" y="21494"/>
                    </a:cubicBezTo>
                    <a:cubicBezTo>
                      <a:pt x="12203" y="21485"/>
                      <a:pt x="12226" y="21469"/>
                      <a:pt x="12253" y="21453"/>
                    </a:cubicBezTo>
                    <a:cubicBezTo>
                      <a:pt x="12257" y="21453"/>
                      <a:pt x="12263" y="21445"/>
                      <a:pt x="12267" y="21445"/>
                    </a:cubicBezTo>
                    <a:lnTo>
                      <a:pt x="12267" y="21445"/>
                    </a:lnTo>
                    <a:cubicBezTo>
                      <a:pt x="12608" y="21256"/>
                      <a:pt x="13006" y="20856"/>
                      <a:pt x="13394" y="20046"/>
                    </a:cubicBezTo>
                    <a:cubicBezTo>
                      <a:pt x="14305" y="18124"/>
                      <a:pt x="20550" y="4915"/>
                      <a:pt x="21600" y="2699"/>
                    </a:cubicBezTo>
                    <a:cubicBezTo>
                      <a:pt x="21522" y="2593"/>
                      <a:pt x="21458" y="2445"/>
                      <a:pt x="21374" y="2364"/>
                    </a:cubicBezTo>
                    <a:cubicBezTo>
                      <a:pt x="21327" y="2315"/>
                      <a:pt x="21279" y="2274"/>
                      <a:pt x="21232" y="2233"/>
                    </a:cubicBezTo>
                    <a:cubicBezTo>
                      <a:pt x="21100" y="2126"/>
                      <a:pt x="20965" y="2053"/>
                      <a:pt x="20824" y="2004"/>
                    </a:cubicBezTo>
                    <a:cubicBezTo>
                      <a:pt x="20787" y="1996"/>
                      <a:pt x="20753" y="1987"/>
                      <a:pt x="20716" y="1979"/>
                    </a:cubicBezTo>
                    <a:cubicBezTo>
                      <a:pt x="20425" y="1922"/>
                      <a:pt x="20135" y="1873"/>
                      <a:pt x="19845" y="1816"/>
                    </a:cubicBezTo>
                    <a:cubicBezTo>
                      <a:pt x="16922" y="1268"/>
                      <a:pt x="14002" y="712"/>
                      <a:pt x="11078" y="164"/>
                    </a:cubicBezTo>
                    <a:cubicBezTo>
                      <a:pt x="10829" y="115"/>
                      <a:pt x="10579" y="74"/>
                      <a:pt x="10332" y="25"/>
                    </a:cubicBezTo>
                    <a:cubicBezTo>
                      <a:pt x="10275" y="8"/>
                      <a:pt x="10218" y="0"/>
                      <a:pt x="10164" y="0"/>
                    </a:cubicBezTo>
                  </a:path>
                </a:pathLst>
              </a:custGeom>
              <a:solidFill>
                <a:srgbClr val="DE4E41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5" name="Shape">
                <a:extLst>
                  <a:ext uri="{FF2B5EF4-FFF2-40B4-BE49-F238E27FC236}">
                    <a16:creationId xmlns:a16="http://schemas.microsoft.com/office/drawing/2014/main" id="{D0900671-FFF4-4B26-82D2-20E52E7C2743}"/>
                  </a:ext>
                </a:extLst>
              </p:cNvPr>
              <p:cNvSpPr/>
              <p:nvPr/>
            </p:nvSpPr>
            <p:spPr>
              <a:xfrm>
                <a:off x="3453477" y="3394898"/>
                <a:ext cx="750795" cy="819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29" h="20951" extrusionOk="0">
                    <a:moveTo>
                      <a:pt x="17620" y="2170"/>
                    </a:moveTo>
                    <a:lnTo>
                      <a:pt x="17620" y="2170"/>
                    </a:lnTo>
                    <a:cubicBezTo>
                      <a:pt x="16506" y="1067"/>
                      <a:pt x="14958" y="924"/>
                      <a:pt x="14156" y="1843"/>
                    </a:cubicBezTo>
                    <a:lnTo>
                      <a:pt x="9845" y="6584"/>
                    </a:lnTo>
                    <a:lnTo>
                      <a:pt x="3963" y="883"/>
                    </a:lnTo>
                    <a:cubicBezTo>
                      <a:pt x="2871" y="-159"/>
                      <a:pt x="1323" y="-292"/>
                      <a:pt x="498" y="556"/>
                    </a:cubicBezTo>
                    <a:cubicBezTo>
                      <a:pt x="-326" y="1394"/>
                      <a:pt x="-103" y="2906"/>
                      <a:pt x="988" y="3948"/>
                    </a:cubicBezTo>
                    <a:lnTo>
                      <a:pt x="6870" y="9650"/>
                    </a:lnTo>
                    <a:lnTo>
                      <a:pt x="2437" y="13941"/>
                    </a:lnTo>
                    <a:cubicBezTo>
                      <a:pt x="1601" y="14718"/>
                      <a:pt x="1813" y="16230"/>
                      <a:pt x="2927" y="17333"/>
                    </a:cubicBezTo>
                    <a:cubicBezTo>
                      <a:pt x="4041" y="18447"/>
                      <a:pt x="5634" y="18743"/>
                      <a:pt x="6469" y="17967"/>
                    </a:cubicBezTo>
                    <a:lnTo>
                      <a:pt x="10903" y="13675"/>
                    </a:lnTo>
                    <a:lnTo>
                      <a:pt x="16907" y="19837"/>
                    </a:lnTo>
                    <a:cubicBezTo>
                      <a:pt x="18044" y="21022"/>
                      <a:pt x="19625" y="21308"/>
                      <a:pt x="20450" y="20470"/>
                    </a:cubicBezTo>
                    <a:cubicBezTo>
                      <a:pt x="21274" y="19622"/>
                      <a:pt x="21007" y="17957"/>
                      <a:pt x="19870" y="16771"/>
                    </a:cubicBezTo>
                    <a:lnTo>
                      <a:pt x="13866" y="10620"/>
                    </a:lnTo>
                    <a:lnTo>
                      <a:pt x="18177" y="5879"/>
                    </a:lnTo>
                    <a:cubicBezTo>
                      <a:pt x="18990" y="4950"/>
                      <a:pt x="18734" y="3284"/>
                      <a:pt x="17620" y="217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6" name="Shape">
                <a:extLst>
                  <a:ext uri="{FF2B5EF4-FFF2-40B4-BE49-F238E27FC236}">
                    <a16:creationId xmlns:a16="http://schemas.microsoft.com/office/drawing/2014/main" id="{EDA195D3-16CE-480B-9454-D8819BB2756E}"/>
                  </a:ext>
                </a:extLst>
              </p:cNvPr>
              <p:cNvSpPr/>
              <p:nvPr/>
            </p:nvSpPr>
            <p:spPr>
              <a:xfrm>
                <a:off x="4812182" y="2915357"/>
                <a:ext cx="739690" cy="10159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65" h="21071" extrusionOk="0">
                    <a:moveTo>
                      <a:pt x="201" y="6595"/>
                    </a:moveTo>
                    <a:lnTo>
                      <a:pt x="201" y="6595"/>
                    </a:lnTo>
                    <a:cubicBezTo>
                      <a:pt x="722" y="5434"/>
                      <a:pt x="2093" y="4854"/>
                      <a:pt x="3248" y="5285"/>
                    </a:cubicBezTo>
                    <a:lnTo>
                      <a:pt x="9421" y="7448"/>
                    </a:lnTo>
                    <a:lnTo>
                      <a:pt x="12230" y="1423"/>
                    </a:lnTo>
                    <a:cubicBezTo>
                      <a:pt x="12762" y="320"/>
                      <a:pt x="14133" y="-260"/>
                      <a:pt x="15277" y="113"/>
                    </a:cubicBezTo>
                    <a:cubicBezTo>
                      <a:pt x="16421" y="478"/>
                      <a:pt x="16919" y="1663"/>
                      <a:pt x="16387" y="2765"/>
                    </a:cubicBezTo>
                    <a:lnTo>
                      <a:pt x="13567" y="8791"/>
                    </a:lnTo>
                    <a:lnTo>
                      <a:pt x="19649" y="10581"/>
                    </a:lnTo>
                    <a:cubicBezTo>
                      <a:pt x="20782" y="10896"/>
                      <a:pt x="21280" y="12073"/>
                      <a:pt x="20759" y="13234"/>
                    </a:cubicBezTo>
                    <a:cubicBezTo>
                      <a:pt x="20238" y="14402"/>
                      <a:pt x="18901" y="15107"/>
                      <a:pt x="17769" y="14800"/>
                    </a:cubicBezTo>
                    <a:lnTo>
                      <a:pt x="11686" y="13010"/>
                    </a:lnTo>
                    <a:lnTo>
                      <a:pt x="8968" y="19409"/>
                    </a:lnTo>
                    <a:cubicBezTo>
                      <a:pt x="8469" y="20635"/>
                      <a:pt x="7133" y="21340"/>
                      <a:pt x="5978" y="20975"/>
                    </a:cubicBezTo>
                    <a:cubicBezTo>
                      <a:pt x="4822" y="20602"/>
                      <a:pt x="4301" y="19293"/>
                      <a:pt x="4800" y="18066"/>
                    </a:cubicBezTo>
                    <a:lnTo>
                      <a:pt x="7518" y="11667"/>
                    </a:lnTo>
                    <a:lnTo>
                      <a:pt x="1345" y="9504"/>
                    </a:lnTo>
                    <a:cubicBezTo>
                      <a:pt x="212" y="9065"/>
                      <a:pt x="-320" y="7763"/>
                      <a:pt x="201" y="6595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  <p:sp>
            <p:nvSpPr>
              <p:cNvPr id="47" name="Shape">
                <a:extLst>
                  <a:ext uri="{FF2B5EF4-FFF2-40B4-BE49-F238E27FC236}">
                    <a16:creationId xmlns:a16="http://schemas.microsoft.com/office/drawing/2014/main" id="{96E5D06D-6C5B-4262-B8B0-1CA1FD3E549B}"/>
                  </a:ext>
                </a:extLst>
              </p:cNvPr>
              <p:cNvSpPr/>
              <p:nvPr/>
            </p:nvSpPr>
            <p:spPr>
              <a:xfrm>
                <a:off x="3533401" y="2355886"/>
                <a:ext cx="1190433" cy="491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7" h="20923" extrusionOk="0">
                    <a:moveTo>
                      <a:pt x="13782" y="20526"/>
                    </a:moveTo>
                    <a:lnTo>
                      <a:pt x="13782" y="20526"/>
                    </a:lnTo>
                    <a:cubicBezTo>
                      <a:pt x="12614" y="21274"/>
                      <a:pt x="11375" y="20934"/>
                      <a:pt x="11013" y="19777"/>
                    </a:cubicBezTo>
                    <a:lnTo>
                      <a:pt x="9144" y="13688"/>
                    </a:lnTo>
                    <a:lnTo>
                      <a:pt x="2855" y="17566"/>
                    </a:lnTo>
                    <a:cubicBezTo>
                      <a:pt x="1665" y="18281"/>
                      <a:pt x="426" y="17940"/>
                      <a:pt x="86" y="16818"/>
                    </a:cubicBezTo>
                    <a:cubicBezTo>
                      <a:pt x="-254" y="15695"/>
                      <a:pt x="440" y="14216"/>
                      <a:pt x="1623" y="13501"/>
                    </a:cubicBezTo>
                    <a:lnTo>
                      <a:pt x="7912" y="9624"/>
                    </a:lnTo>
                    <a:lnTo>
                      <a:pt x="6155" y="3739"/>
                    </a:lnTo>
                    <a:cubicBezTo>
                      <a:pt x="5836" y="2650"/>
                      <a:pt x="6523" y="1171"/>
                      <a:pt x="7692" y="422"/>
                    </a:cubicBezTo>
                    <a:cubicBezTo>
                      <a:pt x="8861" y="-326"/>
                      <a:pt x="10064" y="-54"/>
                      <a:pt x="10383" y="1035"/>
                    </a:cubicBezTo>
                    <a:lnTo>
                      <a:pt x="12139" y="6902"/>
                    </a:lnTo>
                    <a:lnTo>
                      <a:pt x="18315" y="2803"/>
                    </a:lnTo>
                    <a:cubicBezTo>
                      <a:pt x="19462" y="2021"/>
                      <a:pt x="20666" y="2293"/>
                      <a:pt x="21006" y="3416"/>
                    </a:cubicBezTo>
                    <a:cubicBezTo>
                      <a:pt x="21346" y="4538"/>
                      <a:pt x="20694" y="6086"/>
                      <a:pt x="19547" y="6868"/>
                    </a:cubicBezTo>
                    <a:lnTo>
                      <a:pt x="13372" y="10967"/>
                    </a:lnTo>
                    <a:lnTo>
                      <a:pt x="15241" y="17056"/>
                    </a:lnTo>
                    <a:cubicBezTo>
                      <a:pt x="15603" y="18230"/>
                      <a:pt x="14951" y="19777"/>
                      <a:pt x="13782" y="2052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12713230"/>
      </p:ext>
    </p:extLst>
  </p:cSld>
  <p:clrMapOvr>
    <a:masterClrMapping/>
  </p:clrMapOvr>
</p:sld>
</file>

<file path=ppt/theme/theme1.xml><?xml version="1.0" encoding="utf-8"?>
<a:theme xmlns:a="http://schemas.openxmlformats.org/drawingml/2006/main" name="Showeet theme">
  <a:themeElements>
    <a:clrScheme name="Showeet">
      <a:dk1>
        <a:srgbClr val="95A5A6"/>
      </a:dk1>
      <a:lt1>
        <a:sysClr val="window" lastClr="FFFFFF"/>
      </a:lt1>
      <a:dk2>
        <a:srgbClr val="2C3E50"/>
      </a:dk2>
      <a:lt2>
        <a:srgbClr val="F2F2F2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4B2C50"/>
      </a:accent6>
      <a:hlink>
        <a:srgbClr val="16A085"/>
      </a:hlink>
      <a:folHlink>
        <a:srgbClr val="10786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howeet">
  <a:themeElements>
    <a:clrScheme name="Showeet">
      <a:dk1>
        <a:srgbClr val="95A5A6"/>
      </a:dk1>
      <a:lt1>
        <a:sysClr val="window" lastClr="FFFFFF"/>
      </a:lt1>
      <a:dk2>
        <a:srgbClr val="2C3E50"/>
      </a:dk2>
      <a:lt2>
        <a:srgbClr val="F2F2F2"/>
      </a:lt2>
      <a:accent1>
        <a:srgbClr val="2980B9"/>
      </a:accent1>
      <a:accent2>
        <a:srgbClr val="16A085"/>
      </a:accent2>
      <a:accent3>
        <a:srgbClr val="9BBB59"/>
      </a:accent3>
      <a:accent4>
        <a:srgbClr val="F39C12"/>
      </a:accent4>
      <a:accent5>
        <a:srgbClr val="C0392B"/>
      </a:accent5>
      <a:accent6>
        <a:srgbClr val="4B2C50"/>
      </a:accent6>
      <a:hlink>
        <a:srgbClr val="16A085"/>
      </a:hlink>
      <a:folHlink>
        <a:srgbClr val="107863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88726</TotalTime>
  <Words>1779</Words>
  <PresentationFormat>Widescreen</PresentationFormat>
  <Paragraphs>158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微软雅黑</vt:lpstr>
      <vt:lpstr>Arial</vt:lpstr>
      <vt:lpstr>Calibri</vt:lpstr>
      <vt:lpstr>Calibri Light</vt:lpstr>
      <vt:lpstr>GeosansLight</vt:lpstr>
      <vt:lpstr>Open Sans</vt:lpstr>
      <vt:lpstr>Showeet theme</vt:lpstr>
      <vt:lpstr>showeet</vt:lpstr>
      <vt:lpstr>Dice Infographics</vt:lpstr>
      <vt:lpstr>Dice Infographics</vt:lpstr>
      <vt:lpstr>Dice Infographics</vt:lpstr>
      <vt:lpstr>Dice Infographics</vt:lpstr>
      <vt:lpstr>Dice Infographics</vt:lpstr>
      <vt:lpstr>Dice Infographics</vt:lpstr>
      <vt:lpstr>Dice Infographics</vt:lpstr>
      <vt:lpstr>Dice Infographics</vt:lpstr>
      <vt:lpstr>Dice Infographics</vt:lpstr>
      <vt:lpstr>Dice Infographics</vt:lpstr>
      <vt:lpstr>Dice Infographics</vt:lpstr>
      <vt:lpstr>Dice Infographics</vt:lpstr>
      <vt:lpstr>Dice Infographics</vt:lpstr>
      <vt:lpstr>Thank You !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Dice Infographics</dc:title>
  <dc:creator>showeet.com</dc:creator>
  <dc:description>© Copyright Showeet.com</dc:description>
  <dcterms:created xsi:type="dcterms:W3CDTF">2011-05-09T14:18:21Z</dcterms:created>
  <dcterms:modified xsi:type="dcterms:W3CDTF">2019-04-11T03:18:07Z</dcterms:modified>
  <cp:category>Charts &amp; Diagrams</cp:category>
</cp:coreProperties>
</file>